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6" r:id="rId2"/>
    <p:sldId id="272" r:id="rId3"/>
    <p:sldId id="274" r:id="rId4"/>
    <p:sldId id="275" r:id="rId5"/>
    <p:sldId id="276" r:id="rId6"/>
    <p:sldId id="277" r:id="rId7"/>
    <p:sldId id="273" r:id="rId8"/>
    <p:sldId id="270" r:id="rId9"/>
    <p:sldId id="258" r:id="rId10"/>
    <p:sldId id="259" r:id="rId11"/>
    <p:sldId id="269" r:id="rId12"/>
    <p:sldId id="279" r:id="rId13"/>
    <p:sldId id="260" r:id="rId14"/>
    <p:sldId id="266" r:id="rId15"/>
    <p:sldId id="262" r:id="rId16"/>
    <p:sldId id="271" r:id="rId17"/>
    <p:sldId id="278" r:id="rId18"/>
    <p:sldId id="26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5B0"/>
    <a:srgbClr val="FFFFFF"/>
    <a:srgbClr val="FF33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33" autoAdjust="0"/>
    <p:restoredTop sz="94660"/>
  </p:normalViewPr>
  <p:slideViewPr>
    <p:cSldViewPr>
      <p:cViewPr varScale="1">
        <p:scale>
          <a:sx n="103" d="100"/>
          <a:sy n="103"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DF62A74-49DC-4A1E-B2AD-88FD3579D0A3}" type="datetimeFigureOut">
              <a:rPr lang="en-US"/>
              <a:pPr>
                <a:defRPr/>
              </a:pPr>
              <a:t>3/27/2012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B441928-E78B-4D88-9CF3-69BFB7031FD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15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vl1pPr>
          </a:lstStyle>
          <a:p>
            <a:pPr>
              <a:defRPr/>
            </a:pPr>
            <a:fld id="{14D0795B-29EB-45E0-B175-E52ECCC362B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smtClean="0"/>
          </a:p>
        </p:txBody>
      </p:sp>
      <p:sp>
        <p:nvSpPr>
          <p:cNvPr id="22532" name="Slide Number Placeholder 3"/>
          <p:cNvSpPr>
            <a:spLocks noGrp="1"/>
          </p:cNvSpPr>
          <p:nvPr>
            <p:ph type="sldNum" sz="quarter" idx="5"/>
          </p:nvPr>
        </p:nvSpPr>
        <p:spPr>
          <a:noFill/>
          <a:ln>
            <a:miter lim="800000"/>
            <a:headEnd/>
            <a:tailEnd/>
          </a:ln>
        </p:spPr>
        <p:txBody>
          <a:bodyPr/>
          <a:lstStyle/>
          <a:p>
            <a:fld id="{EAD0C493-F936-452F-B9B5-F35AECA1585C}"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smtClean="0"/>
          </a:p>
        </p:txBody>
      </p:sp>
      <p:sp>
        <p:nvSpPr>
          <p:cNvPr id="31748" name="Slide Number Placeholder 3"/>
          <p:cNvSpPr>
            <a:spLocks noGrp="1"/>
          </p:cNvSpPr>
          <p:nvPr>
            <p:ph type="sldNum" sz="quarter" idx="5"/>
          </p:nvPr>
        </p:nvSpPr>
        <p:spPr>
          <a:noFill/>
          <a:ln>
            <a:miter lim="800000"/>
            <a:headEnd/>
            <a:tailEnd/>
          </a:ln>
        </p:spPr>
        <p:txBody>
          <a:bodyPr/>
          <a:lstStyle/>
          <a:p>
            <a:fld id="{E0535961-B1B6-412B-AE81-B43D0B7492BB}"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endParaRPr lang="en-US" smtClean="0"/>
          </a:p>
        </p:txBody>
      </p:sp>
      <p:sp>
        <p:nvSpPr>
          <p:cNvPr id="32772" name="Slide Number Placeholder 3"/>
          <p:cNvSpPr>
            <a:spLocks noGrp="1"/>
          </p:cNvSpPr>
          <p:nvPr>
            <p:ph type="sldNum" sz="quarter" idx="5"/>
          </p:nvPr>
        </p:nvSpPr>
        <p:spPr>
          <a:noFill/>
          <a:ln>
            <a:miter lim="800000"/>
            <a:headEnd/>
            <a:tailEnd/>
          </a:ln>
        </p:spPr>
        <p:txBody>
          <a:bodyPr/>
          <a:lstStyle/>
          <a:p>
            <a:fld id="{1605B6DB-DF79-4376-BCF5-52B0B4E27D76}"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endParaRPr lang="en-US" smtClean="0"/>
          </a:p>
        </p:txBody>
      </p:sp>
      <p:sp>
        <p:nvSpPr>
          <p:cNvPr id="33796" name="Slide Number Placeholder 3"/>
          <p:cNvSpPr>
            <a:spLocks noGrp="1"/>
          </p:cNvSpPr>
          <p:nvPr>
            <p:ph type="sldNum" sz="quarter" idx="5"/>
          </p:nvPr>
        </p:nvSpPr>
        <p:spPr>
          <a:noFill/>
          <a:ln>
            <a:miter lim="800000"/>
            <a:headEnd/>
            <a:tailEnd/>
          </a:ln>
        </p:spPr>
        <p:txBody>
          <a:bodyPr/>
          <a:lstStyle/>
          <a:p>
            <a:fld id="{D69B4BB7-E79E-45BC-A809-E9BC33D58AEA}"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endParaRPr lang="en-US" smtClean="0"/>
          </a:p>
        </p:txBody>
      </p:sp>
      <p:sp>
        <p:nvSpPr>
          <p:cNvPr id="34820" name="Slide Number Placeholder 3"/>
          <p:cNvSpPr>
            <a:spLocks noGrp="1"/>
          </p:cNvSpPr>
          <p:nvPr>
            <p:ph type="sldNum" sz="quarter" idx="5"/>
          </p:nvPr>
        </p:nvSpPr>
        <p:spPr>
          <a:noFill/>
          <a:ln>
            <a:miter lim="800000"/>
            <a:headEnd/>
            <a:tailEnd/>
          </a:ln>
        </p:spPr>
        <p:txBody>
          <a:bodyPr/>
          <a:lstStyle/>
          <a:p>
            <a:fld id="{8D514366-41EB-4FB2-B666-98D03C32D74C}"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endParaRPr lang="en-US" smtClean="0"/>
          </a:p>
        </p:txBody>
      </p:sp>
      <p:sp>
        <p:nvSpPr>
          <p:cNvPr id="35844" name="Slide Number Placeholder 3"/>
          <p:cNvSpPr>
            <a:spLocks noGrp="1"/>
          </p:cNvSpPr>
          <p:nvPr>
            <p:ph type="sldNum" sz="quarter" idx="5"/>
          </p:nvPr>
        </p:nvSpPr>
        <p:spPr>
          <a:noFill/>
          <a:ln>
            <a:miter lim="800000"/>
            <a:headEnd/>
            <a:tailEnd/>
          </a:ln>
        </p:spPr>
        <p:txBody>
          <a:bodyPr/>
          <a:lstStyle/>
          <a:p>
            <a:fld id="{DE3CE90C-35AC-4066-8C0A-8A8771DA6C15}"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endParaRPr lang="en-US" smtClean="0"/>
          </a:p>
        </p:txBody>
      </p:sp>
      <p:sp>
        <p:nvSpPr>
          <p:cNvPr id="36868" name="Slide Number Placeholder 3"/>
          <p:cNvSpPr>
            <a:spLocks noGrp="1"/>
          </p:cNvSpPr>
          <p:nvPr>
            <p:ph type="sldNum" sz="quarter" idx="5"/>
          </p:nvPr>
        </p:nvSpPr>
        <p:spPr>
          <a:noFill/>
          <a:ln>
            <a:miter lim="800000"/>
            <a:headEnd/>
            <a:tailEnd/>
          </a:ln>
        </p:spPr>
        <p:txBody>
          <a:bodyPr/>
          <a:lstStyle/>
          <a:p>
            <a:fld id="{D07EE45F-1864-4B38-9163-1DB28BD9DFB7}"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endParaRPr lang="en-US" smtClean="0"/>
          </a:p>
        </p:txBody>
      </p:sp>
      <p:sp>
        <p:nvSpPr>
          <p:cNvPr id="37892" name="Slide Number Placeholder 3"/>
          <p:cNvSpPr>
            <a:spLocks noGrp="1"/>
          </p:cNvSpPr>
          <p:nvPr>
            <p:ph type="sldNum" sz="quarter" idx="5"/>
          </p:nvPr>
        </p:nvSpPr>
        <p:spPr>
          <a:noFill/>
          <a:ln>
            <a:miter lim="800000"/>
            <a:headEnd/>
            <a:tailEnd/>
          </a:ln>
        </p:spPr>
        <p:txBody>
          <a:bodyPr/>
          <a:lstStyle/>
          <a:p>
            <a:fld id="{4E72177D-A4EE-43BB-8ED9-EA6C6E550A83}"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endParaRPr lang="en-US" smtClean="0"/>
          </a:p>
        </p:txBody>
      </p:sp>
      <p:sp>
        <p:nvSpPr>
          <p:cNvPr id="38916" name="Slide Number Placeholder 3"/>
          <p:cNvSpPr>
            <a:spLocks noGrp="1"/>
          </p:cNvSpPr>
          <p:nvPr>
            <p:ph type="sldNum" sz="quarter" idx="5"/>
          </p:nvPr>
        </p:nvSpPr>
        <p:spPr>
          <a:noFill/>
          <a:ln>
            <a:miter lim="800000"/>
            <a:headEnd/>
            <a:tailEnd/>
          </a:ln>
        </p:spPr>
        <p:txBody>
          <a:bodyPr/>
          <a:lstStyle/>
          <a:p>
            <a:fld id="{21DFD801-5178-4CFF-BAD2-8B16FBFC9FED}"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endParaRPr lang="en-US" smtClean="0"/>
          </a:p>
        </p:txBody>
      </p:sp>
      <p:sp>
        <p:nvSpPr>
          <p:cNvPr id="39940" name="Slide Number Placeholder 3"/>
          <p:cNvSpPr>
            <a:spLocks noGrp="1"/>
          </p:cNvSpPr>
          <p:nvPr>
            <p:ph type="sldNum" sz="quarter" idx="5"/>
          </p:nvPr>
        </p:nvSpPr>
        <p:spPr>
          <a:noFill/>
          <a:ln>
            <a:miter lim="800000"/>
            <a:headEnd/>
            <a:tailEnd/>
          </a:ln>
        </p:spPr>
        <p:txBody>
          <a:bodyPr/>
          <a:lstStyle/>
          <a:p>
            <a:fld id="{2E3B78CA-15B5-44BD-8777-DCF89BC0D977}" type="slidenum">
              <a:rPr lang="en-US" smtClean="0"/>
              <a:pPr/>
              <a:t>18</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smtClean="0"/>
          </a:p>
        </p:txBody>
      </p:sp>
      <p:sp>
        <p:nvSpPr>
          <p:cNvPr id="23556" name="Slide Number Placeholder 3"/>
          <p:cNvSpPr>
            <a:spLocks noGrp="1"/>
          </p:cNvSpPr>
          <p:nvPr>
            <p:ph type="sldNum" sz="quarter" idx="5"/>
          </p:nvPr>
        </p:nvSpPr>
        <p:spPr>
          <a:noFill/>
          <a:ln>
            <a:miter lim="800000"/>
            <a:headEnd/>
            <a:tailEnd/>
          </a:ln>
        </p:spPr>
        <p:txBody>
          <a:bodyPr/>
          <a:lstStyle/>
          <a:p>
            <a:fld id="{BDFD67CF-18EB-4A9B-8D60-B6220E5EC7A0}"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smtClean="0"/>
          </a:p>
        </p:txBody>
      </p:sp>
      <p:sp>
        <p:nvSpPr>
          <p:cNvPr id="24580" name="Slide Number Placeholder 3"/>
          <p:cNvSpPr>
            <a:spLocks noGrp="1"/>
          </p:cNvSpPr>
          <p:nvPr>
            <p:ph type="sldNum" sz="quarter" idx="5"/>
          </p:nvPr>
        </p:nvSpPr>
        <p:spPr>
          <a:noFill/>
          <a:ln>
            <a:miter lim="800000"/>
            <a:headEnd/>
            <a:tailEnd/>
          </a:ln>
        </p:spPr>
        <p:txBody>
          <a:bodyPr/>
          <a:lstStyle/>
          <a:p>
            <a:fld id="{B48D0DAC-350F-452C-AE49-F69DCE72C448}"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Slide Number Placeholder 3"/>
          <p:cNvSpPr>
            <a:spLocks noGrp="1"/>
          </p:cNvSpPr>
          <p:nvPr>
            <p:ph type="sldNum" sz="quarter" idx="5"/>
          </p:nvPr>
        </p:nvSpPr>
        <p:spPr>
          <a:noFill/>
          <a:ln>
            <a:miter lim="800000"/>
            <a:headEnd/>
            <a:tailEnd/>
          </a:ln>
        </p:spPr>
        <p:txBody>
          <a:bodyPr/>
          <a:lstStyle/>
          <a:p>
            <a:fld id="{910646A7-7777-4F01-83FA-52180632B57C}"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smtClean="0"/>
          </a:p>
        </p:txBody>
      </p:sp>
      <p:sp>
        <p:nvSpPr>
          <p:cNvPr id="26628" name="Slide Number Placeholder 3"/>
          <p:cNvSpPr>
            <a:spLocks noGrp="1"/>
          </p:cNvSpPr>
          <p:nvPr>
            <p:ph type="sldNum" sz="quarter" idx="5"/>
          </p:nvPr>
        </p:nvSpPr>
        <p:spPr>
          <a:noFill/>
          <a:ln>
            <a:miter lim="800000"/>
            <a:headEnd/>
            <a:tailEnd/>
          </a:ln>
        </p:spPr>
        <p:txBody>
          <a:bodyPr/>
          <a:lstStyle/>
          <a:p>
            <a:fld id="{43F894C1-C31F-45C6-904F-BA5FDC1B8DE9}"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Slide Number Placeholder 3"/>
          <p:cNvSpPr>
            <a:spLocks noGrp="1"/>
          </p:cNvSpPr>
          <p:nvPr>
            <p:ph type="sldNum" sz="quarter" idx="5"/>
          </p:nvPr>
        </p:nvSpPr>
        <p:spPr>
          <a:noFill/>
          <a:ln>
            <a:miter lim="800000"/>
            <a:headEnd/>
            <a:tailEnd/>
          </a:ln>
        </p:spPr>
        <p:txBody>
          <a:bodyPr/>
          <a:lstStyle/>
          <a:p>
            <a:fld id="{93AB4B6E-7D57-4255-88E0-C80C8921E7B7}"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endParaRPr lang="en-US" smtClean="0"/>
          </a:p>
        </p:txBody>
      </p:sp>
      <p:sp>
        <p:nvSpPr>
          <p:cNvPr id="28676" name="Slide Number Placeholder 3"/>
          <p:cNvSpPr>
            <a:spLocks noGrp="1"/>
          </p:cNvSpPr>
          <p:nvPr>
            <p:ph type="sldNum" sz="quarter" idx="5"/>
          </p:nvPr>
        </p:nvSpPr>
        <p:spPr>
          <a:noFill/>
          <a:ln>
            <a:miter lim="800000"/>
            <a:headEnd/>
            <a:tailEnd/>
          </a:ln>
        </p:spPr>
        <p:txBody>
          <a:bodyPr/>
          <a:lstStyle/>
          <a:p>
            <a:fld id="{E14A4FC4-F77E-4708-BAB1-8EFD536057CD}"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endParaRPr lang="en-US" smtClean="0"/>
          </a:p>
        </p:txBody>
      </p:sp>
      <p:sp>
        <p:nvSpPr>
          <p:cNvPr id="29700" name="Slide Number Placeholder 3"/>
          <p:cNvSpPr>
            <a:spLocks noGrp="1"/>
          </p:cNvSpPr>
          <p:nvPr>
            <p:ph type="sldNum" sz="quarter" idx="5"/>
          </p:nvPr>
        </p:nvSpPr>
        <p:spPr>
          <a:noFill/>
          <a:ln>
            <a:miter lim="800000"/>
            <a:headEnd/>
            <a:tailEnd/>
          </a:ln>
        </p:spPr>
        <p:txBody>
          <a:bodyPr/>
          <a:lstStyle/>
          <a:p>
            <a:fld id="{C39AE500-6575-4FA1-A4EE-0E92C04C29C0}"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smtClean="0"/>
          </a:p>
        </p:txBody>
      </p:sp>
      <p:sp>
        <p:nvSpPr>
          <p:cNvPr id="30724" name="Slide Number Placeholder 3"/>
          <p:cNvSpPr>
            <a:spLocks noGrp="1"/>
          </p:cNvSpPr>
          <p:nvPr>
            <p:ph type="sldNum" sz="quarter" idx="5"/>
          </p:nvPr>
        </p:nvSpPr>
        <p:spPr>
          <a:noFill/>
          <a:ln>
            <a:miter lim="800000"/>
            <a:headEnd/>
            <a:tailEnd/>
          </a:ln>
        </p:spPr>
        <p:txBody>
          <a:bodyPr/>
          <a:lstStyle/>
          <a:p>
            <a:fld id="{629BDD30-0DE2-4291-A862-ADF1CBBFF110}"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1903h1082"/>
          <p:cNvPicPr>
            <a:picLocks noChangeAspect="1" noChangeArrowheads="1"/>
          </p:cNvPicPr>
          <p:nvPr/>
        </p:nvPicPr>
        <p:blipFill>
          <a:blip r:embed="rId2" cstate="print"/>
          <a:srcRect/>
          <a:stretch>
            <a:fillRect/>
          </a:stretch>
        </p:blipFill>
        <p:spPr bwMode="auto">
          <a:xfrm>
            <a:off x="0" y="4902200"/>
            <a:ext cx="9144000" cy="1955800"/>
          </a:xfrm>
          <a:prstGeom prst="rect">
            <a:avLst/>
          </a:prstGeom>
          <a:noFill/>
          <a:ln w="9525">
            <a:noFill/>
            <a:miter lim="800000"/>
            <a:headEnd/>
            <a:tailEnd/>
          </a:ln>
        </p:spPr>
      </p:pic>
      <p:sp>
        <p:nvSpPr>
          <p:cNvPr id="3074" name="Rectangle 2"/>
          <p:cNvSpPr>
            <a:spLocks noGrp="1" noChangeArrowheads="1"/>
          </p:cNvSpPr>
          <p:nvPr>
            <p:ph type="ctrTitle"/>
          </p:nvPr>
        </p:nvSpPr>
        <p:spPr>
          <a:xfrm>
            <a:off x="533400" y="457200"/>
            <a:ext cx="8229600" cy="2133600"/>
          </a:xfrm>
        </p:spPr>
        <p:txBody>
          <a:bodyPr/>
          <a:lstStyle>
            <a:lvl1pPr>
              <a:defRPr sz="5400" b="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33400" y="2895600"/>
            <a:ext cx="8229600" cy="1752600"/>
          </a:xfrm>
        </p:spPr>
        <p:txBody>
          <a:bodyPr/>
          <a:lstStyle>
            <a:lvl1pPr marL="0" indent="0" algn="ctr">
              <a:buFontTx/>
              <a:buNone/>
              <a:defRPr sz="3600" b="1" i="1"/>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43A50C01-39CD-438F-A61B-E9AECD05447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983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4983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066BE0E6-B724-471F-A2FE-E97C1696472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DD46D9BD-F071-421B-87EE-87D42D7E02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6" name="Rectangle 6"/>
          <p:cNvSpPr>
            <a:spLocks noGrp="1" noChangeArrowheads="1"/>
          </p:cNvSpPr>
          <p:nvPr>
            <p:ph type="sldNum" sz="quarter" idx="12"/>
          </p:nvPr>
        </p:nvSpPr>
        <p:spPr>
          <a:ln/>
        </p:spPr>
        <p:txBody>
          <a:bodyPr/>
          <a:lstStyle>
            <a:lvl1pPr>
              <a:defRPr/>
            </a:lvl1pPr>
          </a:lstStyle>
          <a:p>
            <a:pPr>
              <a:defRPr/>
            </a:pPr>
            <a:fld id="{FFAD1C64-842E-4B85-A2FB-FD090945C21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7" name="Rectangle 6"/>
          <p:cNvSpPr>
            <a:spLocks noGrp="1" noChangeArrowheads="1"/>
          </p:cNvSpPr>
          <p:nvPr>
            <p:ph type="sldNum" sz="quarter" idx="12"/>
          </p:nvPr>
        </p:nvSpPr>
        <p:spPr>
          <a:ln/>
        </p:spPr>
        <p:txBody>
          <a:bodyPr/>
          <a:lstStyle>
            <a:lvl1pPr>
              <a:defRPr/>
            </a:lvl1pPr>
          </a:lstStyle>
          <a:p>
            <a:pPr>
              <a:defRPr/>
            </a:pPr>
            <a:fld id="{62AFC762-856A-4DF8-A4BB-BC241173C3B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9" name="Rectangle 6"/>
          <p:cNvSpPr>
            <a:spLocks noGrp="1" noChangeArrowheads="1"/>
          </p:cNvSpPr>
          <p:nvPr>
            <p:ph type="sldNum" sz="quarter" idx="12"/>
          </p:nvPr>
        </p:nvSpPr>
        <p:spPr>
          <a:ln/>
        </p:spPr>
        <p:txBody>
          <a:bodyPr/>
          <a:lstStyle>
            <a:lvl1pPr>
              <a:defRPr/>
            </a:lvl1pPr>
          </a:lstStyle>
          <a:p>
            <a:pPr>
              <a:defRPr/>
            </a:pPr>
            <a:fld id="{1231814D-5E90-4772-A812-7F395BBC63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5" name="Rectangle 6"/>
          <p:cNvSpPr>
            <a:spLocks noGrp="1" noChangeArrowheads="1"/>
          </p:cNvSpPr>
          <p:nvPr>
            <p:ph type="sldNum" sz="quarter" idx="12"/>
          </p:nvPr>
        </p:nvSpPr>
        <p:spPr>
          <a:ln/>
        </p:spPr>
        <p:txBody>
          <a:bodyPr/>
          <a:lstStyle>
            <a:lvl1pPr>
              <a:defRPr/>
            </a:lvl1pPr>
          </a:lstStyle>
          <a:p>
            <a:pPr>
              <a:defRPr/>
            </a:pPr>
            <a:fld id="{34DCB55A-1E41-427A-8EF9-595555BCE26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4" name="Rectangle 6"/>
          <p:cNvSpPr>
            <a:spLocks noGrp="1" noChangeArrowheads="1"/>
          </p:cNvSpPr>
          <p:nvPr>
            <p:ph type="sldNum" sz="quarter" idx="12"/>
          </p:nvPr>
        </p:nvSpPr>
        <p:spPr>
          <a:ln/>
        </p:spPr>
        <p:txBody>
          <a:bodyPr/>
          <a:lstStyle>
            <a:lvl1pPr>
              <a:defRPr/>
            </a:lvl1pPr>
          </a:lstStyle>
          <a:p>
            <a:pPr>
              <a:defRPr/>
            </a:pPr>
            <a:fld id="{FD6FF8C9-A7B1-472A-B588-4C11C947E48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7" name="Rectangle 6"/>
          <p:cNvSpPr>
            <a:spLocks noGrp="1" noChangeArrowheads="1"/>
          </p:cNvSpPr>
          <p:nvPr>
            <p:ph type="sldNum" sz="quarter" idx="12"/>
          </p:nvPr>
        </p:nvSpPr>
        <p:spPr>
          <a:ln/>
        </p:spPr>
        <p:txBody>
          <a:bodyPr/>
          <a:lstStyle>
            <a:lvl1pPr>
              <a:defRPr/>
            </a:lvl1pPr>
          </a:lstStyle>
          <a:p>
            <a:pPr>
              <a:defRPr/>
            </a:pPr>
            <a:fld id="{F8909AA9-2C61-40D2-B4A0-5902F98DF4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Free powerpoint template: www.brainybetty.com</a:t>
            </a:r>
          </a:p>
        </p:txBody>
      </p:sp>
      <p:sp>
        <p:nvSpPr>
          <p:cNvPr id="7" name="Rectangle 6"/>
          <p:cNvSpPr>
            <a:spLocks noGrp="1" noChangeArrowheads="1"/>
          </p:cNvSpPr>
          <p:nvPr>
            <p:ph type="sldNum" sz="quarter" idx="12"/>
          </p:nvPr>
        </p:nvSpPr>
        <p:spPr>
          <a:ln/>
        </p:spPr>
        <p:txBody>
          <a:bodyPr/>
          <a:lstStyle>
            <a:lvl1pPr>
              <a:defRPr/>
            </a:lvl1pPr>
          </a:lstStyle>
          <a:p>
            <a:pPr>
              <a:defRPr/>
            </a:pPr>
            <a:fld id="{2894CAE1-B697-4C62-BA8F-471C405B54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0" y="5562600"/>
            <a:ext cx="9144000" cy="908050"/>
            <a:chOff x="0" y="3504"/>
            <a:chExt cx="5760" cy="572"/>
          </a:xfrm>
        </p:grpSpPr>
        <p:pic>
          <p:nvPicPr>
            <p:cNvPr id="1033" name="Picture 12" descr="1903h1082"/>
            <p:cNvPicPr>
              <a:picLocks noChangeAspect="1" noChangeArrowheads="1"/>
            </p:cNvPicPr>
            <p:nvPr userDrawn="1"/>
          </p:nvPicPr>
          <p:blipFill>
            <a:blip r:embed="rId13" cstate="print">
              <a:clrChange>
                <a:clrFrom>
                  <a:srgbClr val="F3F4EF"/>
                </a:clrFrom>
                <a:clrTo>
                  <a:srgbClr val="F3F4EF">
                    <a:alpha val="0"/>
                  </a:srgbClr>
                </a:clrTo>
              </a:clrChange>
            </a:blip>
            <a:srcRect/>
            <a:stretch>
              <a:fillRect/>
            </a:stretch>
          </p:blipFill>
          <p:spPr bwMode="auto">
            <a:xfrm>
              <a:off x="960" y="3504"/>
              <a:ext cx="2448" cy="524"/>
            </a:xfrm>
            <a:prstGeom prst="rect">
              <a:avLst/>
            </a:prstGeom>
            <a:noFill/>
            <a:ln w="9525">
              <a:noFill/>
              <a:miter lim="800000"/>
              <a:headEnd/>
              <a:tailEnd/>
            </a:ln>
          </p:spPr>
        </p:pic>
        <p:pic>
          <p:nvPicPr>
            <p:cNvPr id="1034" name="Picture 13" descr="1903h1082"/>
            <p:cNvPicPr>
              <a:picLocks noChangeAspect="1" noChangeArrowheads="1"/>
            </p:cNvPicPr>
            <p:nvPr userDrawn="1"/>
          </p:nvPicPr>
          <p:blipFill>
            <a:blip r:embed="rId14" cstate="print">
              <a:clrChange>
                <a:clrFrom>
                  <a:srgbClr val="FFFFFF"/>
                </a:clrFrom>
                <a:clrTo>
                  <a:srgbClr val="FFFFFF">
                    <a:alpha val="0"/>
                  </a:srgbClr>
                </a:clrTo>
              </a:clrChange>
            </a:blip>
            <a:srcRect t="9160" r="50980"/>
            <a:stretch>
              <a:fillRect/>
            </a:stretch>
          </p:blipFill>
          <p:spPr bwMode="auto">
            <a:xfrm>
              <a:off x="0" y="3552"/>
              <a:ext cx="1200" cy="476"/>
            </a:xfrm>
            <a:prstGeom prst="rect">
              <a:avLst/>
            </a:prstGeom>
            <a:noFill/>
            <a:ln w="9525">
              <a:noFill/>
              <a:miter lim="800000"/>
              <a:headEnd/>
              <a:tailEnd/>
            </a:ln>
          </p:spPr>
        </p:pic>
        <p:pic>
          <p:nvPicPr>
            <p:cNvPr id="1035" name="Picture 10" descr="1903h1082"/>
            <p:cNvPicPr>
              <a:picLocks noChangeAspect="1" noChangeArrowheads="1"/>
            </p:cNvPicPr>
            <p:nvPr userDrawn="1"/>
          </p:nvPicPr>
          <p:blipFill>
            <a:blip r:embed="rId13" cstate="print">
              <a:clrChange>
                <a:clrFrom>
                  <a:srgbClr val="F6F5FB"/>
                </a:clrFrom>
                <a:clrTo>
                  <a:srgbClr val="F6F5FB">
                    <a:alpha val="0"/>
                  </a:srgbClr>
                </a:clrTo>
              </a:clrChange>
            </a:blip>
            <a:srcRect/>
            <a:stretch>
              <a:fillRect/>
            </a:stretch>
          </p:blipFill>
          <p:spPr bwMode="auto">
            <a:xfrm>
              <a:off x="3312" y="3552"/>
              <a:ext cx="2448" cy="524"/>
            </a:xfrm>
            <a:prstGeom prst="rect">
              <a:avLst/>
            </a:prstGeom>
            <a:noFill/>
            <a:ln w="9525">
              <a:noFill/>
              <a:miter lim="800000"/>
              <a:headEnd/>
              <a:tailEnd/>
            </a:ln>
          </p:spPr>
        </p:pic>
      </p:grpSp>
      <p:sp>
        <p:nvSpPr>
          <p:cNvPr id="1027" name="Rectangle 8"/>
          <p:cNvSpPr>
            <a:spLocks noChangeArrowheads="1"/>
          </p:cNvSpPr>
          <p:nvPr/>
        </p:nvSpPr>
        <p:spPr bwMode="auto">
          <a:xfrm>
            <a:off x="0" y="6324600"/>
            <a:ext cx="9144000" cy="533400"/>
          </a:xfrm>
          <a:prstGeom prst="rect">
            <a:avLst/>
          </a:prstGeom>
          <a:solidFill>
            <a:schemeClr val="tx1"/>
          </a:solidFill>
          <a:ln w="9525">
            <a:noFill/>
            <a:miter lim="800000"/>
            <a:headEnd/>
            <a:tailEnd/>
          </a:ln>
          <a:effectLst/>
        </p:spPr>
        <p:txBody>
          <a:bodyPr wrap="none" anchor="ctr"/>
          <a:lstStyle/>
          <a:p>
            <a:pPr>
              <a:defRPr/>
            </a:pPr>
            <a:endParaRPr lang="en-US"/>
          </a:p>
        </p:txBody>
      </p:sp>
      <p:sp>
        <p:nvSpPr>
          <p:cNvPr id="102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457200" y="1600200"/>
            <a:ext cx="82296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0" y="6613525"/>
            <a:ext cx="2133600" cy="244475"/>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000">
                <a:solidFill>
                  <a:srgbClr val="FF3300"/>
                </a:solidFill>
                <a:latin typeface="Verdana" pitchFamily="34" charset="0"/>
              </a:defRPr>
            </a:lvl1pPr>
          </a:lstStyle>
          <a:p>
            <a:pPr>
              <a:defRPr/>
            </a:pPr>
            <a:endParaRPr lang="en-US"/>
          </a:p>
        </p:txBody>
      </p:sp>
      <p:sp>
        <p:nvSpPr>
          <p:cNvPr id="3" name="Rectangle 5"/>
          <p:cNvSpPr>
            <a:spLocks noGrp="1" noChangeArrowheads="1"/>
          </p:cNvSpPr>
          <p:nvPr>
            <p:ph type="ftr" sz="quarter" idx="3"/>
          </p:nvPr>
        </p:nvSpPr>
        <p:spPr bwMode="auto">
          <a:xfrm>
            <a:off x="2286000" y="6629400"/>
            <a:ext cx="4876800" cy="2286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000">
                <a:solidFill>
                  <a:srgbClr val="FF3300"/>
                </a:solidFill>
                <a:latin typeface="Verdana" pitchFamily="34" charset="0"/>
              </a:defRPr>
            </a:lvl1pPr>
          </a:lstStyle>
          <a:p>
            <a:pPr>
              <a:defRPr/>
            </a:pPr>
            <a:r>
              <a:rPr lang="en-US"/>
              <a:t>Free powerpoint template: www.brainybetty.com</a:t>
            </a:r>
          </a:p>
        </p:txBody>
      </p:sp>
      <p:sp>
        <p:nvSpPr>
          <p:cNvPr id="1030" name="Rectangle 6"/>
          <p:cNvSpPr>
            <a:spLocks noGrp="1" noChangeArrowheads="1"/>
          </p:cNvSpPr>
          <p:nvPr>
            <p:ph type="sldNum" sz="quarter" idx="4"/>
          </p:nvPr>
        </p:nvSpPr>
        <p:spPr bwMode="auto">
          <a:xfrm>
            <a:off x="7620000" y="6553200"/>
            <a:ext cx="1524000" cy="30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000">
                <a:solidFill>
                  <a:srgbClr val="FF3300"/>
                </a:solidFill>
                <a:latin typeface="Verdana" pitchFamily="34" charset="0"/>
              </a:defRPr>
            </a:lvl1pPr>
          </a:lstStyle>
          <a:p>
            <a:pPr>
              <a:defRPr/>
            </a:pPr>
            <a:fld id="{2BE4799B-9C99-42D5-8769-9E009882154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dt="0"/>
  <p:txStyles>
    <p:titleStyle>
      <a:lvl1pPr algn="ctr" rtl="0" eaLnBrk="0" fontAlgn="base" hangingPunct="0">
        <a:spcBef>
          <a:spcPct val="0"/>
        </a:spcBef>
        <a:spcAft>
          <a:spcPct val="0"/>
        </a:spcAft>
        <a:defRPr sz="4400" b="1">
          <a:solidFill>
            <a:srgbClr val="FF3300"/>
          </a:solidFill>
          <a:latin typeface="+mj-lt"/>
          <a:ea typeface="+mj-ea"/>
          <a:cs typeface="+mj-cs"/>
        </a:defRPr>
      </a:lvl1pPr>
      <a:lvl2pPr algn="ctr" rtl="0" eaLnBrk="0" fontAlgn="base" hangingPunct="0">
        <a:spcBef>
          <a:spcPct val="0"/>
        </a:spcBef>
        <a:spcAft>
          <a:spcPct val="0"/>
        </a:spcAft>
        <a:defRPr sz="4400" b="1">
          <a:solidFill>
            <a:srgbClr val="FF3300"/>
          </a:solidFill>
          <a:latin typeface="Arial" charset="0"/>
        </a:defRPr>
      </a:lvl2pPr>
      <a:lvl3pPr algn="ctr" rtl="0" eaLnBrk="0" fontAlgn="base" hangingPunct="0">
        <a:spcBef>
          <a:spcPct val="0"/>
        </a:spcBef>
        <a:spcAft>
          <a:spcPct val="0"/>
        </a:spcAft>
        <a:defRPr sz="4400" b="1">
          <a:solidFill>
            <a:srgbClr val="FF3300"/>
          </a:solidFill>
          <a:latin typeface="Arial" charset="0"/>
        </a:defRPr>
      </a:lvl3pPr>
      <a:lvl4pPr algn="ctr" rtl="0" eaLnBrk="0" fontAlgn="base" hangingPunct="0">
        <a:spcBef>
          <a:spcPct val="0"/>
        </a:spcBef>
        <a:spcAft>
          <a:spcPct val="0"/>
        </a:spcAft>
        <a:defRPr sz="4400" b="1">
          <a:solidFill>
            <a:srgbClr val="FF3300"/>
          </a:solidFill>
          <a:latin typeface="Arial" charset="0"/>
        </a:defRPr>
      </a:lvl4pPr>
      <a:lvl5pPr algn="ctr" rtl="0" eaLnBrk="0" fontAlgn="base" hangingPunct="0">
        <a:spcBef>
          <a:spcPct val="0"/>
        </a:spcBef>
        <a:spcAft>
          <a:spcPct val="0"/>
        </a:spcAft>
        <a:defRPr sz="4400" b="1">
          <a:solidFill>
            <a:srgbClr val="FF3300"/>
          </a:solidFill>
          <a:latin typeface="Arial" charset="0"/>
        </a:defRPr>
      </a:lvl5pPr>
      <a:lvl6pPr marL="457200" algn="ctr" rtl="0" fontAlgn="base">
        <a:spcBef>
          <a:spcPct val="0"/>
        </a:spcBef>
        <a:spcAft>
          <a:spcPct val="0"/>
        </a:spcAft>
        <a:defRPr sz="4400" b="1">
          <a:solidFill>
            <a:srgbClr val="FF3300"/>
          </a:solidFill>
          <a:latin typeface="Arial" charset="0"/>
        </a:defRPr>
      </a:lvl6pPr>
      <a:lvl7pPr marL="914400" algn="ctr" rtl="0" fontAlgn="base">
        <a:spcBef>
          <a:spcPct val="0"/>
        </a:spcBef>
        <a:spcAft>
          <a:spcPct val="0"/>
        </a:spcAft>
        <a:defRPr sz="4400" b="1">
          <a:solidFill>
            <a:srgbClr val="FF3300"/>
          </a:solidFill>
          <a:latin typeface="Arial" charset="0"/>
        </a:defRPr>
      </a:lvl7pPr>
      <a:lvl8pPr marL="1371600" algn="ctr" rtl="0" fontAlgn="base">
        <a:spcBef>
          <a:spcPct val="0"/>
        </a:spcBef>
        <a:spcAft>
          <a:spcPct val="0"/>
        </a:spcAft>
        <a:defRPr sz="4400" b="1">
          <a:solidFill>
            <a:srgbClr val="FF3300"/>
          </a:solidFill>
          <a:latin typeface="Arial" charset="0"/>
        </a:defRPr>
      </a:lvl8pPr>
      <a:lvl9pPr marL="1828800" algn="ctr" rtl="0" fontAlgn="base">
        <a:spcBef>
          <a:spcPct val="0"/>
        </a:spcBef>
        <a:spcAft>
          <a:spcPct val="0"/>
        </a:spcAft>
        <a:defRPr sz="4400" b="1">
          <a:solidFill>
            <a:srgbClr val="FF3300"/>
          </a:solidFill>
          <a:latin typeface="Arial" charset="0"/>
        </a:defRPr>
      </a:lvl9pPr>
    </p:titleStyle>
    <p:bodyStyle>
      <a:lvl1pPr marL="342900" indent="-342900" algn="l" rtl="0" eaLnBrk="0" fontAlgn="base" hangingPunct="0">
        <a:spcBef>
          <a:spcPct val="20000"/>
        </a:spcBef>
        <a:spcAft>
          <a:spcPct val="0"/>
        </a:spcAft>
        <a:buClr>
          <a:srgbClr val="FF33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3300"/>
        </a:buClr>
        <a:buChar char="–"/>
        <a:defRPr sz="2800">
          <a:solidFill>
            <a:schemeClr val="tx1"/>
          </a:solidFill>
          <a:latin typeface="+mn-lt"/>
        </a:defRPr>
      </a:lvl2pPr>
      <a:lvl3pPr marL="1143000" indent="-228600" algn="l" rtl="0" eaLnBrk="0" fontAlgn="base" hangingPunct="0">
        <a:spcBef>
          <a:spcPct val="20000"/>
        </a:spcBef>
        <a:spcAft>
          <a:spcPct val="0"/>
        </a:spcAft>
        <a:buClr>
          <a:srgbClr val="FF3300"/>
        </a:buClr>
        <a:buChar char="•"/>
        <a:defRPr sz="2400">
          <a:solidFill>
            <a:schemeClr val="tx1"/>
          </a:solidFill>
          <a:latin typeface="+mn-lt"/>
        </a:defRPr>
      </a:lvl3pPr>
      <a:lvl4pPr marL="1600200" indent="-228600" algn="l" rtl="0" eaLnBrk="0" fontAlgn="base" hangingPunct="0">
        <a:spcBef>
          <a:spcPct val="20000"/>
        </a:spcBef>
        <a:spcAft>
          <a:spcPct val="0"/>
        </a:spcAft>
        <a:buClr>
          <a:srgbClr val="FF3300"/>
        </a:buClr>
        <a:buChar char="–"/>
        <a:defRPr sz="2000">
          <a:solidFill>
            <a:schemeClr val="tx1"/>
          </a:solidFill>
          <a:latin typeface="+mn-lt"/>
        </a:defRPr>
      </a:lvl4pPr>
      <a:lvl5pPr marL="2057400" indent="-228600" algn="l" rtl="0" eaLnBrk="0" fontAlgn="base" hangingPunct="0">
        <a:spcBef>
          <a:spcPct val="20000"/>
        </a:spcBef>
        <a:spcAft>
          <a:spcPct val="0"/>
        </a:spcAft>
        <a:buClr>
          <a:srgbClr val="FF3300"/>
        </a:buClr>
        <a:buChar char="»"/>
        <a:defRPr sz="2000">
          <a:solidFill>
            <a:schemeClr val="tx1"/>
          </a:solidFill>
          <a:latin typeface="+mn-lt"/>
        </a:defRPr>
      </a:lvl5pPr>
      <a:lvl6pPr marL="2514600" indent="-228600" algn="l" rtl="0" fontAlgn="base">
        <a:spcBef>
          <a:spcPct val="20000"/>
        </a:spcBef>
        <a:spcAft>
          <a:spcPct val="0"/>
        </a:spcAft>
        <a:buClr>
          <a:srgbClr val="FF3300"/>
        </a:buClr>
        <a:buChar char="»"/>
        <a:defRPr sz="2000">
          <a:solidFill>
            <a:schemeClr val="tx1"/>
          </a:solidFill>
          <a:latin typeface="+mn-lt"/>
        </a:defRPr>
      </a:lvl6pPr>
      <a:lvl7pPr marL="2971800" indent="-228600" algn="l" rtl="0" fontAlgn="base">
        <a:spcBef>
          <a:spcPct val="20000"/>
        </a:spcBef>
        <a:spcAft>
          <a:spcPct val="0"/>
        </a:spcAft>
        <a:buClr>
          <a:srgbClr val="FF3300"/>
        </a:buClr>
        <a:buChar char="»"/>
        <a:defRPr sz="2000">
          <a:solidFill>
            <a:schemeClr val="tx1"/>
          </a:solidFill>
          <a:latin typeface="+mn-lt"/>
        </a:defRPr>
      </a:lvl7pPr>
      <a:lvl8pPr marL="3429000" indent="-228600" algn="l" rtl="0" fontAlgn="base">
        <a:spcBef>
          <a:spcPct val="20000"/>
        </a:spcBef>
        <a:spcAft>
          <a:spcPct val="0"/>
        </a:spcAft>
        <a:buClr>
          <a:srgbClr val="FF3300"/>
        </a:buClr>
        <a:buChar char="»"/>
        <a:defRPr sz="2000">
          <a:solidFill>
            <a:schemeClr val="tx1"/>
          </a:solidFill>
          <a:latin typeface="+mn-lt"/>
        </a:defRPr>
      </a:lvl8pPr>
      <a:lvl9pPr marL="3886200" indent="-228600" algn="l" rtl="0" fontAlgn="base">
        <a:spcBef>
          <a:spcPct val="20000"/>
        </a:spcBef>
        <a:spcAft>
          <a:spcPct val="0"/>
        </a:spcAft>
        <a:buClr>
          <a:srgbClr val="FF33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durlak@luc.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casel.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828800" y="76200"/>
            <a:ext cx="7086600" cy="2057400"/>
          </a:xfrm>
        </p:spPr>
        <p:txBody>
          <a:bodyPr/>
          <a:lstStyle/>
          <a:p>
            <a:pPr algn="l" eaLnBrk="1" hangingPunct="1"/>
            <a:r>
              <a:rPr lang="en-US" sz="2400" b="1" dirty="0" smtClean="0">
                <a:solidFill>
                  <a:srgbClr val="0065B0"/>
                </a:solidFill>
              </a:rPr>
              <a:t>Afterschool Programs That Follow Evidence-based Practices to Promote Social and Emotional Development Are Effective</a:t>
            </a:r>
          </a:p>
        </p:txBody>
      </p:sp>
      <p:sp>
        <p:nvSpPr>
          <p:cNvPr id="3075" name="Rectangle 3"/>
          <p:cNvSpPr>
            <a:spLocks noGrp="1" noChangeArrowheads="1"/>
          </p:cNvSpPr>
          <p:nvPr>
            <p:ph type="subTitle" idx="1"/>
          </p:nvPr>
        </p:nvSpPr>
        <p:spPr>
          <a:xfrm>
            <a:off x="1828800" y="2743200"/>
            <a:ext cx="7086600" cy="1905000"/>
          </a:xfrm>
        </p:spPr>
        <p:txBody>
          <a:bodyPr/>
          <a:lstStyle/>
          <a:p>
            <a:pPr algn="l" eaLnBrk="1" hangingPunct="1">
              <a:lnSpc>
                <a:spcPct val="80000"/>
              </a:lnSpc>
            </a:pPr>
            <a:endParaRPr lang="en-US" sz="1600" dirty="0" smtClean="0"/>
          </a:p>
          <a:p>
            <a:pPr algn="l" eaLnBrk="1" hangingPunct="1">
              <a:lnSpc>
                <a:spcPct val="80000"/>
              </a:lnSpc>
            </a:pPr>
            <a:r>
              <a:rPr lang="en-US" sz="1600" dirty="0" smtClean="0"/>
              <a:t>Roger P. Weissberg, University of Illinois Chicago &amp; the</a:t>
            </a:r>
          </a:p>
          <a:p>
            <a:pPr algn="l" eaLnBrk="1" hangingPunct="1">
              <a:lnSpc>
                <a:spcPct val="80000"/>
              </a:lnSpc>
            </a:pPr>
            <a:r>
              <a:rPr lang="en-US" sz="1600" dirty="0" smtClean="0"/>
              <a:t>Collaborative for Academic, Social, and Emotional Learning (CASEL) </a:t>
            </a:r>
          </a:p>
          <a:p>
            <a:pPr algn="l" eaLnBrk="1" hangingPunct="1">
              <a:lnSpc>
                <a:spcPct val="80000"/>
              </a:lnSpc>
            </a:pPr>
            <a:endParaRPr lang="en-US" sz="1600" dirty="0" smtClean="0"/>
          </a:p>
          <a:p>
            <a:pPr algn="l" eaLnBrk="1" hangingPunct="1">
              <a:lnSpc>
                <a:spcPct val="80000"/>
              </a:lnSpc>
            </a:pPr>
            <a:r>
              <a:rPr lang="en-US" sz="1600" dirty="0" smtClean="0"/>
              <a:t>Joseph A. Durlak, Loyola University Chicago</a:t>
            </a:r>
          </a:p>
        </p:txBody>
      </p:sp>
      <p:pic>
        <p:nvPicPr>
          <p:cNvPr id="3076" name="Picture 3" descr="highres_CASEL_logo.jpg"/>
          <p:cNvPicPr>
            <a:picLocks noChangeAspect="1"/>
          </p:cNvPicPr>
          <p:nvPr/>
        </p:nvPicPr>
        <p:blipFill>
          <a:blip r:embed="rId3" cstate="print"/>
          <a:srcRect/>
          <a:stretch>
            <a:fillRect/>
          </a:stretch>
        </p:blipFill>
        <p:spPr bwMode="auto">
          <a:xfrm>
            <a:off x="457202" y="533402"/>
            <a:ext cx="1148715" cy="11487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2291" name="Slide Number Placeholder 5"/>
          <p:cNvSpPr>
            <a:spLocks noGrp="1"/>
          </p:cNvSpPr>
          <p:nvPr>
            <p:ph type="sldNum" sz="quarter" idx="12"/>
          </p:nvPr>
        </p:nvSpPr>
        <p:spPr>
          <a:noFill/>
          <a:ln>
            <a:miter lim="800000"/>
            <a:headEnd/>
            <a:tailEnd/>
          </a:ln>
        </p:spPr>
        <p:txBody>
          <a:bodyPr/>
          <a:lstStyle/>
          <a:p>
            <a:fld id="{DFCEF236-67D6-4F35-ABB0-BC747DA58047}" type="slidenum">
              <a:rPr lang="en-US" smtClean="0"/>
              <a:pPr/>
              <a:t>10</a:t>
            </a:fld>
            <a:endParaRPr lang="en-US" smtClean="0"/>
          </a:p>
        </p:txBody>
      </p:sp>
      <p:sp>
        <p:nvSpPr>
          <p:cNvPr id="12292" name="Rectangle 3"/>
          <p:cNvSpPr>
            <a:spLocks noGrp="1" noChangeArrowheads="1"/>
          </p:cNvSpPr>
          <p:nvPr>
            <p:ph type="body" idx="1"/>
          </p:nvPr>
        </p:nvSpPr>
        <p:spPr/>
        <p:txBody>
          <a:bodyPr/>
          <a:lstStyle/>
          <a:p>
            <a:pPr eaLnBrk="1" hangingPunct="1">
              <a:buClr>
                <a:srgbClr val="0065B0"/>
              </a:buClr>
            </a:pPr>
            <a:r>
              <a:rPr lang="en-US" dirty="0" smtClean="0"/>
              <a:t>Overall, afterschool programs are </a:t>
            </a:r>
            <a:r>
              <a:rPr lang="en-US" dirty="0" smtClean="0"/>
              <a:t>effective</a:t>
            </a:r>
          </a:p>
          <a:p>
            <a:pPr eaLnBrk="1" hangingPunct="1">
              <a:buClr>
                <a:srgbClr val="0065B0"/>
              </a:buClr>
            </a:pPr>
            <a:r>
              <a:rPr lang="en-US" dirty="0" smtClean="0"/>
              <a:t>Youth </a:t>
            </a:r>
            <a:r>
              <a:rPr lang="en-US" dirty="0" smtClean="0"/>
              <a:t>benefit in three </a:t>
            </a:r>
            <a:r>
              <a:rPr lang="en-US" dirty="0" smtClean="0"/>
              <a:t>areas</a:t>
            </a:r>
          </a:p>
          <a:p>
            <a:pPr lvl="1" eaLnBrk="1" hangingPunct="1">
              <a:buClr>
                <a:srgbClr val="0065B0"/>
              </a:buClr>
            </a:pPr>
            <a:r>
              <a:rPr lang="en-US" dirty="0" smtClean="0"/>
              <a:t>Feelings </a:t>
            </a:r>
            <a:r>
              <a:rPr lang="en-US" dirty="0" smtClean="0"/>
              <a:t>and </a:t>
            </a:r>
            <a:r>
              <a:rPr lang="en-US" dirty="0" smtClean="0"/>
              <a:t>attitudes</a:t>
            </a:r>
          </a:p>
          <a:p>
            <a:pPr lvl="1" eaLnBrk="1" hangingPunct="1">
              <a:buClr>
                <a:srgbClr val="0065B0"/>
              </a:buClr>
            </a:pPr>
            <a:r>
              <a:rPr lang="en-US" dirty="0" smtClean="0"/>
              <a:t>Behavioral adjustment</a:t>
            </a:r>
          </a:p>
          <a:p>
            <a:pPr lvl="1" eaLnBrk="1" hangingPunct="1">
              <a:buClr>
                <a:srgbClr val="0065B0"/>
              </a:buClr>
            </a:pPr>
            <a:r>
              <a:rPr lang="en-US" dirty="0" smtClean="0"/>
              <a:t>School </a:t>
            </a:r>
            <a:r>
              <a:rPr lang="en-US" dirty="0" smtClean="0"/>
              <a:t>performance</a:t>
            </a:r>
          </a:p>
        </p:txBody>
      </p:sp>
      <p:sp>
        <p:nvSpPr>
          <p:cNvPr id="12293" name="Rectangle 2"/>
          <p:cNvSpPr>
            <a:spLocks noGrp="1" noChangeArrowheads="1"/>
          </p:cNvSpPr>
          <p:nvPr>
            <p:ph type="title"/>
          </p:nvPr>
        </p:nvSpPr>
        <p:spPr/>
        <p:txBody>
          <a:bodyPr/>
          <a:lstStyle/>
          <a:p>
            <a:pPr eaLnBrk="1" hangingPunct="1"/>
            <a:r>
              <a:rPr lang="en-US" sz="3600" dirty="0" smtClean="0">
                <a:solidFill>
                  <a:srgbClr val="0070C0"/>
                </a:solidFill>
              </a:rPr>
              <a:t>Findings</a:t>
            </a:r>
          </a:p>
        </p:txBody>
      </p:sp>
      <p:sp>
        <p:nvSpPr>
          <p:cNvPr id="12294"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2295" name="Rectangle 5"/>
          <p:cNvSpPr>
            <a:spLocks noChangeArrowheads="1"/>
          </p:cNvSpPr>
          <p:nvPr/>
        </p:nvSpPr>
        <p:spPr bwMode="auto">
          <a:xfrm>
            <a:off x="4800600" y="1600200"/>
            <a:ext cx="2590800" cy="579438"/>
          </a:xfrm>
          <a:prstGeom prst="rect">
            <a:avLst/>
          </a:prstGeom>
          <a:noFill/>
          <a:ln w="9525">
            <a:noFill/>
            <a:miter lim="800000"/>
            <a:headEnd/>
            <a:tailEnd/>
          </a:ln>
        </p:spPr>
        <p:txBody>
          <a:bodyPr>
            <a:spAutoFit/>
          </a:bodyPr>
          <a:lstStyle/>
          <a:p>
            <a:endParaRPr lang="en-US" sz="3200" b="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5"/>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3315" name="Slide Number Placeholder 6"/>
          <p:cNvSpPr>
            <a:spLocks noGrp="1"/>
          </p:cNvSpPr>
          <p:nvPr>
            <p:ph type="sldNum" sz="quarter" idx="12"/>
          </p:nvPr>
        </p:nvSpPr>
        <p:spPr>
          <a:noFill/>
          <a:ln>
            <a:miter lim="800000"/>
            <a:headEnd/>
            <a:tailEnd/>
          </a:ln>
        </p:spPr>
        <p:txBody>
          <a:bodyPr/>
          <a:lstStyle/>
          <a:p>
            <a:fld id="{EBA74ACE-44DA-485F-B67F-22645FEE3080}" type="slidenum">
              <a:rPr lang="en-US" smtClean="0"/>
              <a:pPr/>
              <a:t>11</a:t>
            </a:fld>
            <a:endParaRPr lang="en-US" smtClean="0"/>
          </a:p>
        </p:txBody>
      </p:sp>
      <p:sp>
        <p:nvSpPr>
          <p:cNvPr id="13316" name="Rectangle 2"/>
          <p:cNvSpPr>
            <a:spLocks noGrp="1" noChangeArrowheads="1"/>
          </p:cNvSpPr>
          <p:nvPr>
            <p:ph type="title"/>
          </p:nvPr>
        </p:nvSpPr>
        <p:spPr>
          <a:xfrm>
            <a:off x="457200" y="0"/>
            <a:ext cx="8229600" cy="1417638"/>
          </a:xfrm>
        </p:spPr>
        <p:txBody>
          <a:bodyPr/>
          <a:lstStyle/>
          <a:p>
            <a:pPr eaLnBrk="1" hangingPunct="1"/>
            <a:r>
              <a:rPr lang="en-US" sz="3600" dirty="0" smtClean="0">
                <a:solidFill>
                  <a:srgbClr val="0070C0"/>
                </a:solidFill>
              </a:rPr>
              <a:t>Student Outcomes:</a:t>
            </a:r>
            <a:br>
              <a:rPr lang="en-US" sz="3600" dirty="0" smtClean="0">
                <a:solidFill>
                  <a:srgbClr val="0070C0"/>
                </a:solidFill>
              </a:rPr>
            </a:br>
            <a:r>
              <a:rPr lang="en-US" sz="3600" dirty="0" smtClean="0">
                <a:solidFill>
                  <a:srgbClr val="0070C0"/>
                </a:solidFill>
              </a:rPr>
              <a:t>Programs Overall</a:t>
            </a:r>
          </a:p>
        </p:txBody>
      </p:sp>
      <p:sp>
        <p:nvSpPr>
          <p:cNvPr id="13317" name="Rectangle 4"/>
          <p:cNvSpPr>
            <a:spLocks noGrp="1" noChangeArrowheads="1"/>
          </p:cNvSpPr>
          <p:nvPr>
            <p:ph type="body" sz="half" idx="2"/>
          </p:nvPr>
        </p:nvSpPr>
        <p:spPr>
          <a:xfrm>
            <a:off x="4419600" y="1295400"/>
            <a:ext cx="3886200" cy="457200"/>
          </a:xfrm>
        </p:spPr>
        <p:txBody>
          <a:bodyPr/>
          <a:lstStyle/>
          <a:p>
            <a:pPr eaLnBrk="1" hangingPunct="1">
              <a:lnSpc>
                <a:spcPct val="90000"/>
              </a:lnSpc>
              <a:buFontTx/>
              <a:buNone/>
            </a:pPr>
            <a:r>
              <a:rPr lang="en-US" sz="2400" smtClean="0"/>
              <a:t>Positive  Results for: </a:t>
            </a:r>
          </a:p>
          <a:p>
            <a:pPr eaLnBrk="1" hangingPunct="1">
              <a:lnSpc>
                <a:spcPct val="90000"/>
              </a:lnSpc>
              <a:buFontTx/>
              <a:buNone/>
            </a:pPr>
            <a:endParaRPr lang="en-US" sz="2400" smtClean="0"/>
          </a:p>
          <a:p>
            <a:pPr eaLnBrk="1" hangingPunct="1">
              <a:lnSpc>
                <a:spcPct val="80000"/>
              </a:lnSpc>
              <a:buFontTx/>
              <a:buNone/>
            </a:pPr>
            <a:endParaRPr lang="en-US" sz="2400" smtClean="0"/>
          </a:p>
        </p:txBody>
      </p:sp>
      <p:sp>
        <p:nvSpPr>
          <p:cNvPr id="13318" name="Rectangle 3"/>
          <p:cNvSpPr>
            <a:spLocks noGrp="1" noChangeArrowheads="1"/>
          </p:cNvSpPr>
          <p:nvPr>
            <p:ph type="body" sz="half" idx="1"/>
          </p:nvPr>
        </p:nvSpPr>
        <p:spPr>
          <a:xfrm>
            <a:off x="457200" y="1600200"/>
            <a:ext cx="4953000" cy="3657600"/>
          </a:xfrm>
        </p:spPr>
        <p:txBody>
          <a:bodyPr/>
          <a:lstStyle/>
          <a:p>
            <a:pPr eaLnBrk="1" hangingPunct="1">
              <a:lnSpc>
                <a:spcPct val="90000"/>
              </a:lnSpc>
              <a:buClr>
                <a:srgbClr val="0065B0"/>
              </a:buClr>
            </a:pPr>
            <a:r>
              <a:rPr lang="en-US" sz="2400" dirty="0" smtClean="0"/>
              <a:t>Feelings and </a:t>
            </a:r>
            <a:r>
              <a:rPr lang="en-US" sz="2400" dirty="0" smtClean="0"/>
              <a:t>attitudes</a:t>
            </a:r>
          </a:p>
          <a:p>
            <a:pPr lvl="1" eaLnBrk="1" hangingPunct="1">
              <a:lnSpc>
                <a:spcPct val="90000"/>
              </a:lnSpc>
              <a:buClr>
                <a:srgbClr val="0065B0"/>
              </a:buClr>
            </a:pPr>
            <a:r>
              <a:rPr lang="en-US" sz="1800" dirty="0" smtClean="0"/>
              <a:t>Child </a:t>
            </a:r>
            <a:r>
              <a:rPr lang="en-US" sz="1800" dirty="0" smtClean="0"/>
              <a:t>self-perceptions </a:t>
            </a:r>
            <a:endParaRPr lang="en-US" sz="1800" dirty="0" smtClean="0"/>
          </a:p>
          <a:p>
            <a:pPr lvl="1" eaLnBrk="1" hangingPunct="1">
              <a:lnSpc>
                <a:spcPct val="90000"/>
              </a:lnSpc>
              <a:buClr>
                <a:srgbClr val="0065B0"/>
              </a:buClr>
            </a:pPr>
            <a:r>
              <a:rPr lang="en-US" sz="2000" dirty="0" smtClean="0"/>
              <a:t>School bonding</a:t>
            </a:r>
          </a:p>
          <a:p>
            <a:pPr eaLnBrk="1" hangingPunct="1">
              <a:lnSpc>
                <a:spcPct val="90000"/>
              </a:lnSpc>
              <a:buClr>
                <a:srgbClr val="0065B0"/>
              </a:buClr>
            </a:pPr>
            <a:r>
              <a:rPr lang="en-US" sz="2400" dirty="0" smtClean="0"/>
              <a:t>Behavioral adjustment</a:t>
            </a:r>
          </a:p>
          <a:p>
            <a:pPr lvl="1" eaLnBrk="1" hangingPunct="1">
              <a:lnSpc>
                <a:spcPct val="90000"/>
              </a:lnSpc>
              <a:buClr>
                <a:srgbClr val="0065B0"/>
              </a:buClr>
            </a:pPr>
            <a:r>
              <a:rPr lang="en-US" sz="2000" dirty="0" smtClean="0"/>
              <a:t>Positive </a:t>
            </a:r>
            <a:r>
              <a:rPr lang="en-US" sz="2000" dirty="0" smtClean="0"/>
              <a:t>social </a:t>
            </a:r>
            <a:r>
              <a:rPr lang="en-US" sz="2000" dirty="0" smtClean="0"/>
              <a:t>behaviors</a:t>
            </a:r>
          </a:p>
          <a:p>
            <a:pPr lvl="1" eaLnBrk="1" hangingPunct="1">
              <a:lnSpc>
                <a:spcPct val="90000"/>
              </a:lnSpc>
              <a:buClr>
                <a:srgbClr val="0065B0"/>
              </a:buClr>
            </a:pPr>
            <a:r>
              <a:rPr lang="en-US" sz="2000" dirty="0" smtClean="0"/>
              <a:t>Problem behaviors</a:t>
            </a:r>
          </a:p>
          <a:p>
            <a:pPr lvl="1" eaLnBrk="1" hangingPunct="1">
              <a:lnSpc>
                <a:spcPct val="90000"/>
              </a:lnSpc>
              <a:buClr>
                <a:srgbClr val="0065B0"/>
              </a:buClr>
            </a:pPr>
            <a:r>
              <a:rPr lang="en-US" sz="2000" dirty="0" smtClean="0"/>
              <a:t>Reduced </a:t>
            </a:r>
            <a:r>
              <a:rPr lang="en-US" sz="2000" dirty="0" smtClean="0"/>
              <a:t>drug </a:t>
            </a:r>
            <a:r>
              <a:rPr lang="en-US" sz="2000" dirty="0" smtClean="0"/>
              <a:t>use</a:t>
            </a:r>
          </a:p>
          <a:p>
            <a:pPr eaLnBrk="1" hangingPunct="1">
              <a:lnSpc>
                <a:spcPct val="90000"/>
              </a:lnSpc>
              <a:buClr>
                <a:srgbClr val="0065B0"/>
              </a:buClr>
            </a:pPr>
            <a:r>
              <a:rPr lang="en-US" sz="2400" dirty="0" smtClean="0"/>
              <a:t>School performance</a:t>
            </a:r>
          </a:p>
          <a:p>
            <a:pPr lvl="1" eaLnBrk="1" hangingPunct="1">
              <a:lnSpc>
                <a:spcPct val="90000"/>
              </a:lnSpc>
              <a:buClr>
                <a:srgbClr val="0065B0"/>
              </a:buClr>
            </a:pPr>
            <a:r>
              <a:rPr lang="en-US" sz="2000" dirty="0" smtClean="0"/>
              <a:t>Attendance</a:t>
            </a:r>
          </a:p>
          <a:p>
            <a:pPr lvl="1" eaLnBrk="1" hangingPunct="1">
              <a:lnSpc>
                <a:spcPct val="90000"/>
              </a:lnSpc>
              <a:buClr>
                <a:srgbClr val="0065B0"/>
              </a:buClr>
            </a:pPr>
            <a:r>
              <a:rPr lang="en-US" sz="2000" dirty="0" smtClean="0"/>
              <a:t>School grades</a:t>
            </a:r>
          </a:p>
          <a:p>
            <a:pPr lvl="1" eaLnBrk="1" hangingPunct="1">
              <a:lnSpc>
                <a:spcPct val="90000"/>
              </a:lnSpc>
              <a:buClr>
                <a:srgbClr val="0065B0"/>
              </a:buClr>
            </a:pPr>
            <a:r>
              <a:rPr lang="en-US" sz="2000" dirty="0" smtClean="0"/>
              <a:t>Achievement </a:t>
            </a:r>
            <a:r>
              <a:rPr lang="en-US" sz="2000" dirty="0" smtClean="0"/>
              <a:t>test scores</a:t>
            </a:r>
          </a:p>
        </p:txBody>
      </p:sp>
      <p:sp>
        <p:nvSpPr>
          <p:cNvPr id="13319" name="Rectangle 5"/>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3320" name="Group 15"/>
          <p:cNvGrpSpPr>
            <a:grpSpLocks/>
          </p:cNvGrpSpPr>
          <p:nvPr/>
        </p:nvGrpSpPr>
        <p:grpSpPr bwMode="auto">
          <a:xfrm>
            <a:off x="5895975" y="1952625"/>
            <a:ext cx="400050" cy="3486150"/>
            <a:chOff x="5895975" y="1952625"/>
            <a:chExt cx="400050" cy="3486150"/>
          </a:xfrm>
        </p:grpSpPr>
        <p:pic>
          <p:nvPicPr>
            <p:cNvPr id="13321" name="Picture 12" descr="MCWB01372_0000[1]"/>
            <p:cNvPicPr>
              <a:picLocks noChangeAspect="1" noChangeArrowheads="1"/>
            </p:cNvPicPr>
            <p:nvPr/>
          </p:nvPicPr>
          <p:blipFill>
            <a:blip r:embed="rId3" cstate="print"/>
            <a:srcRect/>
            <a:stretch>
              <a:fillRect/>
            </a:stretch>
          </p:blipFill>
          <p:spPr bwMode="auto">
            <a:xfrm>
              <a:off x="5895975" y="1952625"/>
              <a:ext cx="352425" cy="333375"/>
            </a:xfrm>
            <a:prstGeom prst="rect">
              <a:avLst/>
            </a:prstGeom>
            <a:noFill/>
            <a:ln w="9525">
              <a:noFill/>
              <a:miter lim="800000"/>
              <a:headEnd/>
              <a:tailEnd/>
            </a:ln>
          </p:spPr>
        </p:pic>
        <p:pic>
          <p:nvPicPr>
            <p:cNvPr id="13322" name="Picture 13" descr="MCWB01372_0000[1]"/>
            <p:cNvPicPr>
              <a:picLocks noChangeAspect="1" noChangeArrowheads="1"/>
            </p:cNvPicPr>
            <p:nvPr/>
          </p:nvPicPr>
          <p:blipFill>
            <a:blip r:embed="rId3" cstate="print"/>
            <a:srcRect/>
            <a:stretch>
              <a:fillRect/>
            </a:stretch>
          </p:blipFill>
          <p:spPr bwMode="auto">
            <a:xfrm>
              <a:off x="5895975" y="2943225"/>
              <a:ext cx="352425" cy="333375"/>
            </a:xfrm>
            <a:prstGeom prst="rect">
              <a:avLst/>
            </a:prstGeom>
            <a:noFill/>
            <a:ln w="9525">
              <a:noFill/>
              <a:miter lim="800000"/>
              <a:headEnd/>
              <a:tailEnd/>
            </a:ln>
          </p:spPr>
        </p:pic>
        <p:pic>
          <p:nvPicPr>
            <p:cNvPr id="13323" name="Picture 14" descr="MCWB01372_0000[1]"/>
            <p:cNvPicPr>
              <a:picLocks noChangeAspect="1" noChangeArrowheads="1"/>
            </p:cNvPicPr>
            <p:nvPr/>
          </p:nvPicPr>
          <p:blipFill>
            <a:blip r:embed="rId3" cstate="print"/>
            <a:srcRect/>
            <a:stretch>
              <a:fillRect/>
            </a:stretch>
          </p:blipFill>
          <p:spPr bwMode="auto">
            <a:xfrm>
              <a:off x="5895975" y="3248025"/>
              <a:ext cx="352425" cy="333375"/>
            </a:xfrm>
            <a:prstGeom prst="rect">
              <a:avLst/>
            </a:prstGeom>
            <a:noFill/>
            <a:ln w="9525">
              <a:noFill/>
              <a:miter lim="800000"/>
              <a:headEnd/>
              <a:tailEnd/>
            </a:ln>
          </p:spPr>
        </p:pic>
        <p:pic>
          <p:nvPicPr>
            <p:cNvPr id="13324" name="Picture 15" descr="MCWB01372_0000[1]"/>
            <p:cNvPicPr>
              <a:picLocks noChangeAspect="1" noChangeArrowheads="1"/>
            </p:cNvPicPr>
            <p:nvPr/>
          </p:nvPicPr>
          <p:blipFill>
            <a:blip r:embed="rId3" cstate="print"/>
            <a:srcRect/>
            <a:stretch>
              <a:fillRect/>
            </a:stretch>
          </p:blipFill>
          <p:spPr bwMode="auto">
            <a:xfrm>
              <a:off x="5895975" y="3552825"/>
              <a:ext cx="352425" cy="333375"/>
            </a:xfrm>
            <a:prstGeom prst="rect">
              <a:avLst/>
            </a:prstGeom>
            <a:noFill/>
            <a:ln w="9525">
              <a:noFill/>
              <a:miter lim="800000"/>
              <a:headEnd/>
              <a:tailEnd/>
            </a:ln>
          </p:spPr>
        </p:pic>
        <p:pic>
          <p:nvPicPr>
            <p:cNvPr id="13325" name="Picture 16" descr="MCWB01372_0000[1]"/>
            <p:cNvPicPr>
              <a:picLocks noChangeAspect="1" noChangeArrowheads="1"/>
            </p:cNvPicPr>
            <p:nvPr/>
          </p:nvPicPr>
          <p:blipFill>
            <a:blip r:embed="rId3" cstate="print"/>
            <a:srcRect/>
            <a:stretch>
              <a:fillRect/>
            </a:stretch>
          </p:blipFill>
          <p:spPr bwMode="auto">
            <a:xfrm>
              <a:off x="5943600" y="4772025"/>
              <a:ext cx="352425" cy="333375"/>
            </a:xfrm>
            <a:prstGeom prst="rect">
              <a:avLst/>
            </a:prstGeom>
            <a:noFill/>
            <a:ln w="9525">
              <a:noFill/>
              <a:miter lim="800000"/>
              <a:headEnd/>
              <a:tailEnd/>
            </a:ln>
          </p:spPr>
        </p:pic>
        <p:pic>
          <p:nvPicPr>
            <p:cNvPr id="13326" name="Picture 17" descr="MCWB01372_0000[1]"/>
            <p:cNvPicPr>
              <a:picLocks noChangeAspect="1" noChangeArrowheads="1"/>
            </p:cNvPicPr>
            <p:nvPr/>
          </p:nvPicPr>
          <p:blipFill>
            <a:blip r:embed="rId3" cstate="print"/>
            <a:srcRect/>
            <a:stretch>
              <a:fillRect/>
            </a:stretch>
          </p:blipFill>
          <p:spPr bwMode="auto">
            <a:xfrm>
              <a:off x="5943600" y="5105400"/>
              <a:ext cx="352425" cy="333375"/>
            </a:xfrm>
            <a:prstGeom prst="rect">
              <a:avLst/>
            </a:prstGeom>
            <a:noFill/>
            <a:ln w="9525">
              <a:noFill/>
              <a:miter lim="800000"/>
              <a:headEnd/>
              <a:tailEnd/>
            </a:ln>
          </p:spPr>
        </p:pic>
        <p:pic>
          <p:nvPicPr>
            <p:cNvPr id="13327" name="Picture 18" descr="MCWB01372_0000[1]"/>
            <p:cNvPicPr>
              <a:picLocks noChangeAspect="1" noChangeArrowheads="1"/>
            </p:cNvPicPr>
            <p:nvPr/>
          </p:nvPicPr>
          <p:blipFill>
            <a:blip r:embed="rId3" cstate="print"/>
            <a:srcRect/>
            <a:stretch>
              <a:fillRect/>
            </a:stretch>
          </p:blipFill>
          <p:spPr bwMode="auto">
            <a:xfrm>
              <a:off x="5895975" y="2257425"/>
              <a:ext cx="352425" cy="333375"/>
            </a:xfrm>
            <a:prstGeom prst="rect">
              <a:avLst/>
            </a:prstGeom>
            <a:noFill/>
            <a:ln w="9525">
              <a:noFill/>
              <a:miter lim="800000"/>
              <a:headEnd/>
              <a:tailEnd/>
            </a:ln>
          </p:spPr>
        </p:pic>
        <p:sp>
          <p:nvSpPr>
            <p:cNvPr id="15" name="Rectangle 14"/>
            <p:cNvSpPr/>
            <p:nvPr/>
          </p:nvSpPr>
          <p:spPr>
            <a:xfrm>
              <a:off x="5943600" y="44958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
          <p:cNvSpPr txBox="1">
            <a:spLocks noChangeArrowheads="1"/>
          </p:cNvSpPr>
          <p:nvPr/>
        </p:nvSpPr>
        <p:spPr bwMode="auto">
          <a:xfrm>
            <a:off x="457200" y="1600200"/>
            <a:ext cx="4953000" cy="3657600"/>
          </a:xfrm>
          <a:prstGeom prst="rect">
            <a:avLst/>
          </a:prstGeom>
          <a:noFill/>
          <a:ln w="9525">
            <a:noFill/>
            <a:miter lim="800000"/>
            <a:headEnd/>
            <a:tailEnd/>
          </a:ln>
        </p:spPr>
        <p:txBody>
          <a:bodyPr/>
          <a:lstStyle/>
          <a:p>
            <a:pPr marL="342900" indent="-342900">
              <a:lnSpc>
                <a:spcPct val="90000"/>
              </a:lnSpc>
              <a:spcBef>
                <a:spcPct val="20000"/>
              </a:spcBef>
              <a:buClr>
                <a:srgbClr val="0065B0"/>
              </a:buClr>
              <a:buFontTx/>
              <a:buChar char="•"/>
              <a:defRPr/>
            </a:pPr>
            <a:r>
              <a:rPr lang="en-US" sz="2400" kern="0" dirty="0">
                <a:latin typeface="+mn-lt"/>
              </a:rPr>
              <a:t>Feelings and attitudes</a:t>
            </a:r>
          </a:p>
          <a:p>
            <a:pPr marL="742950" lvl="1" indent="-285750">
              <a:lnSpc>
                <a:spcPct val="90000"/>
              </a:lnSpc>
              <a:spcBef>
                <a:spcPct val="20000"/>
              </a:spcBef>
              <a:buClr>
                <a:srgbClr val="0065B0"/>
              </a:buClr>
              <a:buFontTx/>
              <a:buChar char="–"/>
              <a:defRPr/>
            </a:pPr>
            <a:r>
              <a:rPr lang="en-US" sz="2000" kern="0" dirty="0">
                <a:latin typeface="+mn-lt"/>
              </a:rPr>
              <a:t>Child self-perceptions </a:t>
            </a:r>
          </a:p>
          <a:p>
            <a:pPr marL="742950" lvl="1" indent="-285750">
              <a:lnSpc>
                <a:spcPct val="90000"/>
              </a:lnSpc>
              <a:spcBef>
                <a:spcPct val="20000"/>
              </a:spcBef>
              <a:buClr>
                <a:srgbClr val="0065B0"/>
              </a:buClr>
              <a:buFontTx/>
              <a:buChar char="–"/>
              <a:defRPr/>
            </a:pPr>
            <a:r>
              <a:rPr lang="en-US" sz="2000" kern="0" dirty="0">
                <a:latin typeface="+mn-lt"/>
              </a:rPr>
              <a:t>School bonding</a:t>
            </a:r>
          </a:p>
          <a:p>
            <a:pPr marL="342900" indent="-342900">
              <a:lnSpc>
                <a:spcPct val="90000"/>
              </a:lnSpc>
              <a:spcBef>
                <a:spcPct val="20000"/>
              </a:spcBef>
              <a:buClr>
                <a:srgbClr val="0065B0"/>
              </a:buClr>
              <a:buFontTx/>
              <a:buChar char="•"/>
              <a:defRPr/>
            </a:pPr>
            <a:r>
              <a:rPr lang="en-US" sz="2400" kern="0" dirty="0">
                <a:latin typeface="+mn-lt"/>
              </a:rPr>
              <a:t>Behavioral adjustment</a:t>
            </a:r>
          </a:p>
          <a:p>
            <a:pPr marL="742950" lvl="1" indent="-285750">
              <a:lnSpc>
                <a:spcPct val="90000"/>
              </a:lnSpc>
              <a:spcBef>
                <a:spcPct val="20000"/>
              </a:spcBef>
              <a:buClr>
                <a:srgbClr val="0065B0"/>
              </a:buClr>
              <a:buFontTx/>
              <a:buChar char="–"/>
              <a:defRPr/>
            </a:pPr>
            <a:r>
              <a:rPr lang="en-US" sz="2000" kern="0" dirty="0">
                <a:latin typeface="+mn-lt"/>
              </a:rPr>
              <a:t>Positive social behaviors</a:t>
            </a:r>
          </a:p>
          <a:p>
            <a:pPr marL="742950" lvl="1" indent="-285750">
              <a:lnSpc>
                <a:spcPct val="90000"/>
              </a:lnSpc>
              <a:spcBef>
                <a:spcPct val="20000"/>
              </a:spcBef>
              <a:buClr>
                <a:srgbClr val="0065B0"/>
              </a:buClr>
              <a:buFontTx/>
              <a:buChar char="–"/>
              <a:defRPr/>
            </a:pPr>
            <a:r>
              <a:rPr lang="en-US" sz="2000" kern="0" dirty="0">
                <a:latin typeface="+mn-lt"/>
              </a:rPr>
              <a:t>Problem behaviors</a:t>
            </a:r>
          </a:p>
          <a:p>
            <a:pPr marL="742950" lvl="1" indent="-285750">
              <a:lnSpc>
                <a:spcPct val="90000"/>
              </a:lnSpc>
              <a:spcBef>
                <a:spcPct val="20000"/>
              </a:spcBef>
              <a:buClr>
                <a:srgbClr val="0065B0"/>
              </a:buClr>
              <a:buFontTx/>
              <a:buChar char="–"/>
              <a:defRPr/>
            </a:pPr>
            <a:r>
              <a:rPr lang="en-US" sz="2000" kern="0" dirty="0">
                <a:latin typeface="+mn-lt"/>
              </a:rPr>
              <a:t>Reduced drug use</a:t>
            </a:r>
          </a:p>
          <a:p>
            <a:pPr marL="342900" indent="-342900">
              <a:lnSpc>
                <a:spcPct val="90000"/>
              </a:lnSpc>
              <a:spcBef>
                <a:spcPct val="20000"/>
              </a:spcBef>
              <a:buClr>
                <a:srgbClr val="0065B0"/>
              </a:buClr>
              <a:buFontTx/>
              <a:buChar char="•"/>
              <a:defRPr/>
            </a:pPr>
            <a:r>
              <a:rPr lang="en-US" sz="2400" kern="0" dirty="0">
                <a:latin typeface="+mn-lt"/>
              </a:rPr>
              <a:t>School performance</a:t>
            </a:r>
          </a:p>
          <a:p>
            <a:pPr marL="742950" lvl="1" indent="-285750">
              <a:lnSpc>
                <a:spcPct val="90000"/>
              </a:lnSpc>
              <a:spcBef>
                <a:spcPct val="20000"/>
              </a:spcBef>
              <a:buClr>
                <a:srgbClr val="0065B0"/>
              </a:buClr>
              <a:buFontTx/>
              <a:buChar char="–"/>
              <a:defRPr/>
            </a:pPr>
            <a:r>
              <a:rPr lang="en-US" sz="2000" kern="0" dirty="0">
                <a:latin typeface="+mn-lt"/>
              </a:rPr>
              <a:t>Attendance</a:t>
            </a:r>
          </a:p>
          <a:p>
            <a:pPr marL="742950" lvl="1" indent="-285750">
              <a:lnSpc>
                <a:spcPct val="90000"/>
              </a:lnSpc>
              <a:spcBef>
                <a:spcPct val="20000"/>
              </a:spcBef>
              <a:buClr>
                <a:srgbClr val="0065B0"/>
              </a:buClr>
              <a:buFontTx/>
              <a:buChar char="–"/>
              <a:defRPr/>
            </a:pPr>
            <a:r>
              <a:rPr lang="en-US" sz="2000" kern="0" dirty="0">
                <a:latin typeface="+mn-lt"/>
              </a:rPr>
              <a:t>School grades</a:t>
            </a:r>
          </a:p>
          <a:p>
            <a:pPr marL="742950" lvl="1" indent="-285750">
              <a:lnSpc>
                <a:spcPct val="90000"/>
              </a:lnSpc>
              <a:spcBef>
                <a:spcPct val="20000"/>
              </a:spcBef>
              <a:buClr>
                <a:srgbClr val="0065B0"/>
              </a:buClr>
              <a:buFontTx/>
              <a:buChar char="–"/>
              <a:defRPr/>
            </a:pPr>
            <a:r>
              <a:rPr lang="en-US" sz="2000" kern="0" dirty="0">
                <a:latin typeface="+mn-lt"/>
              </a:rPr>
              <a:t>Achievement test scores</a:t>
            </a:r>
          </a:p>
        </p:txBody>
      </p:sp>
      <p:sp>
        <p:nvSpPr>
          <p:cNvPr id="14339" name="Title 1"/>
          <p:cNvSpPr>
            <a:spLocks noGrp="1"/>
          </p:cNvSpPr>
          <p:nvPr>
            <p:ph type="title"/>
          </p:nvPr>
        </p:nvSpPr>
        <p:spPr/>
        <p:txBody>
          <a:bodyPr/>
          <a:lstStyle/>
          <a:p>
            <a:r>
              <a:rPr lang="en-US" sz="3600" dirty="0" smtClean="0">
                <a:solidFill>
                  <a:srgbClr val="0070C0"/>
                </a:solidFill>
              </a:rPr>
              <a:t>Student Outcomes:</a:t>
            </a:r>
            <a:br>
              <a:rPr lang="en-US" sz="3600" dirty="0" smtClean="0">
                <a:solidFill>
                  <a:srgbClr val="0070C0"/>
                </a:solidFill>
              </a:rPr>
            </a:br>
            <a:r>
              <a:rPr lang="en-US" sz="3600" dirty="0" smtClean="0">
                <a:solidFill>
                  <a:srgbClr val="0070C0"/>
                </a:solidFill>
              </a:rPr>
              <a:t>SAFE and OTHER Programs</a:t>
            </a:r>
          </a:p>
        </p:txBody>
      </p:sp>
      <p:sp>
        <p:nvSpPr>
          <p:cNvPr id="26" name="Rectangle 4"/>
          <p:cNvSpPr txBox="1">
            <a:spLocks noChangeArrowheads="1"/>
          </p:cNvSpPr>
          <p:nvPr/>
        </p:nvSpPr>
        <p:spPr bwMode="auto">
          <a:xfrm>
            <a:off x="4191000" y="1600200"/>
            <a:ext cx="2209800" cy="304800"/>
          </a:xfrm>
          <a:prstGeom prst="rect">
            <a:avLst/>
          </a:prstGeom>
          <a:noFill/>
          <a:ln w="9525">
            <a:noFill/>
            <a:miter lim="800000"/>
            <a:headEnd/>
            <a:tailEnd/>
          </a:ln>
        </p:spPr>
        <p:txBody>
          <a:bodyPr/>
          <a:lstStyle/>
          <a:p>
            <a:pPr marL="342900" indent="-342900" algn="ctr">
              <a:lnSpc>
                <a:spcPct val="90000"/>
              </a:lnSpc>
              <a:spcBef>
                <a:spcPct val="20000"/>
              </a:spcBef>
              <a:buClr>
                <a:srgbClr val="FF3300"/>
              </a:buClr>
              <a:defRPr/>
            </a:pPr>
            <a:r>
              <a:rPr lang="en-US" sz="2000" kern="0" dirty="0">
                <a:latin typeface="+mn-lt"/>
              </a:rPr>
              <a:t>SAFE programs:</a:t>
            </a:r>
          </a:p>
          <a:p>
            <a:pPr marL="342900" indent="-342900">
              <a:lnSpc>
                <a:spcPct val="90000"/>
              </a:lnSpc>
              <a:spcBef>
                <a:spcPct val="20000"/>
              </a:spcBef>
              <a:buClr>
                <a:srgbClr val="FF3300"/>
              </a:buClr>
              <a:defRPr/>
            </a:pPr>
            <a:endParaRPr lang="en-US" sz="2400" kern="0" dirty="0">
              <a:latin typeface="+mn-lt"/>
            </a:endParaRPr>
          </a:p>
          <a:p>
            <a:pPr marL="342900" indent="-342900">
              <a:lnSpc>
                <a:spcPct val="80000"/>
              </a:lnSpc>
              <a:spcBef>
                <a:spcPct val="20000"/>
              </a:spcBef>
              <a:buClr>
                <a:srgbClr val="FF3300"/>
              </a:buClr>
              <a:defRPr/>
            </a:pPr>
            <a:endParaRPr lang="en-US" sz="2400" kern="0" dirty="0">
              <a:latin typeface="+mn-lt"/>
            </a:endParaRPr>
          </a:p>
        </p:txBody>
      </p:sp>
      <p:sp>
        <p:nvSpPr>
          <p:cNvPr id="27" name="Rectangle 4"/>
          <p:cNvSpPr txBox="1">
            <a:spLocks noChangeArrowheads="1"/>
          </p:cNvSpPr>
          <p:nvPr/>
        </p:nvSpPr>
        <p:spPr bwMode="auto">
          <a:xfrm>
            <a:off x="6553200" y="1600200"/>
            <a:ext cx="2057400" cy="381000"/>
          </a:xfrm>
          <a:prstGeom prst="rect">
            <a:avLst/>
          </a:prstGeom>
          <a:noFill/>
          <a:ln w="9525">
            <a:noFill/>
            <a:miter lim="800000"/>
            <a:headEnd/>
            <a:tailEnd/>
          </a:ln>
        </p:spPr>
        <p:txBody>
          <a:bodyPr/>
          <a:lstStyle/>
          <a:p>
            <a:pPr marL="342900" indent="-342900">
              <a:lnSpc>
                <a:spcPct val="90000"/>
              </a:lnSpc>
              <a:spcBef>
                <a:spcPct val="20000"/>
              </a:spcBef>
              <a:buClr>
                <a:srgbClr val="FF3300"/>
              </a:buClr>
              <a:defRPr/>
            </a:pPr>
            <a:r>
              <a:rPr lang="en-US" sz="2000" kern="0" dirty="0">
                <a:latin typeface="+mn-lt"/>
              </a:rPr>
              <a:t>Other programs:</a:t>
            </a:r>
          </a:p>
          <a:p>
            <a:pPr marL="342900" indent="-342900">
              <a:lnSpc>
                <a:spcPct val="90000"/>
              </a:lnSpc>
              <a:spcBef>
                <a:spcPct val="20000"/>
              </a:spcBef>
              <a:buClr>
                <a:srgbClr val="FF3300"/>
              </a:buClr>
              <a:defRPr/>
            </a:pPr>
            <a:endParaRPr lang="en-US" sz="2400" kern="0" dirty="0">
              <a:latin typeface="+mn-lt"/>
            </a:endParaRPr>
          </a:p>
          <a:p>
            <a:pPr marL="342900" indent="-342900">
              <a:lnSpc>
                <a:spcPct val="80000"/>
              </a:lnSpc>
              <a:spcBef>
                <a:spcPct val="20000"/>
              </a:spcBef>
              <a:buClr>
                <a:srgbClr val="FF3300"/>
              </a:buClr>
              <a:defRPr/>
            </a:pPr>
            <a:endParaRPr lang="en-US" sz="2400" kern="0" dirty="0">
              <a:latin typeface="+mn-lt"/>
            </a:endParaRPr>
          </a:p>
        </p:txBody>
      </p:sp>
      <p:grpSp>
        <p:nvGrpSpPr>
          <p:cNvPr id="14342" name="Group 37"/>
          <p:cNvGrpSpPr>
            <a:grpSpLocks/>
          </p:cNvGrpSpPr>
          <p:nvPr/>
        </p:nvGrpSpPr>
        <p:grpSpPr bwMode="auto">
          <a:xfrm>
            <a:off x="5029200" y="1952625"/>
            <a:ext cx="400050" cy="3486150"/>
            <a:chOff x="5029200" y="1952625"/>
            <a:chExt cx="400050" cy="3486150"/>
          </a:xfrm>
        </p:grpSpPr>
        <p:pic>
          <p:nvPicPr>
            <p:cNvPr id="14352" name="Picture 12" descr="MCWB01372_0000[1]"/>
            <p:cNvPicPr>
              <a:picLocks noChangeAspect="1" noChangeArrowheads="1"/>
            </p:cNvPicPr>
            <p:nvPr/>
          </p:nvPicPr>
          <p:blipFill>
            <a:blip r:embed="rId3" cstate="print"/>
            <a:srcRect/>
            <a:stretch>
              <a:fillRect/>
            </a:stretch>
          </p:blipFill>
          <p:spPr bwMode="auto">
            <a:xfrm>
              <a:off x="5029200" y="1952625"/>
              <a:ext cx="352425" cy="333375"/>
            </a:xfrm>
            <a:prstGeom prst="rect">
              <a:avLst/>
            </a:prstGeom>
            <a:noFill/>
            <a:ln w="9525">
              <a:noFill/>
              <a:miter lim="800000"/>
              <a:headEnd/>
              <a:tailEnd/>
            </a:ln>
          </p:spPr>
        </p:pic>
        <p:pic>
          <p:nvPicPr>
            <p:cNvPr id="14353" name="Picture 13" descr="MCWB01372_0000[1]"/>
            <p:cNvPicPr>
              <a:picLocks noChangeAspect="1" noChangeArrowheads="1"/>
            </p:cNvPicPr>
            <p:nvPr/>
          </p:nvPicPr>
          <p:blipFill>
            <a:blip r:embed="rId3" cstate="print"/>
            <a:srcRect/>
            <a:stretch>
              <a:fillRect/>
            </a:stretch>
          </p:blipFill>
          <p:spPr bwMode="auto">
            <a:xfrm>
              <a:off x="5029200" y="2943225"/>
              <a:ext cx="352425" cy="333375"/>
            </a:xfrm>
            <a:prstGeom prst="rect">
              <a:avLst/>
            </a:prstGeom>
            <a:noFill/>
            <a:ln w="9525">
              <a:noFill/>
              <a:miter lim="800000"/>
              <a:headEnd/>
              <a:tailEnd/>
            </a:ln>
          </p:spPr>
        </p:pic>
        <p:pic>
          <p:nvPicPr>
            <p:cNvPr id="14354" name="Picture 14" descr="MCWB01372_0000[1]"/>
            <p:cNvPicPr>
              <a:picLocks noChangeAspect="1" noChangeArrowheads="1"/>
            </p:cNvPicPr>
            <p:nvPr/>
          </p:nvPicPr>
          <p:blipFill>
            <a:blip r:embed="rId3" cstate="print"/>
            <a:srcRect/>
            <a:stretch>
              <a:fillRect/>
            </a:stretch>
          </p:blipFill>
          <p:spPr bwMode="auto">
            <a:xfrm>
              <a:off x="5029200" y="3248025"/>
              <a:ext cx="352425" cy="333375"/>
            </a:xfrm>
            <a:prstGeom prst="rect">
              <a:avLst/>
            </a:prstGeom>
            <a:noFill/>
            <a:ln w="9525">
              <a:noFill/>
              <a:miter lim="800000"/>
              <a:headEnd/>
              <a:tailEnd/>
            </a:ln>
          </p:spPr>
        </p:pic>
        <p:pic>
          <p:nvPicPr>
            <p:cNvPr id="14355" name="Picture 15" descr="MCWB01372_0000[1]"/>
            <p:cNvPicPr>
              <a:picLocks noChangeAspect="1" noChangeArrowheads="1"/>
            </p:cNvPicPr>
            <p:nvPr/>
          </p:nvPicPr>
          <p:blipFill>
            <a:blip r:embed="rId3" cstate="print"/>
            <a:srcRect/>
            <a:stretch>
              <a:fillRect/>
            </a:stretch>
          </p:blipFill>
          <p:spPr bwMode="auto">
            <a:xfrm>
              <a:off x="5029200" y="3552825"/>
              <a:ext cx="352425" cy="333375"/>
            </a:xfrm>
            <a:prstGeom prst="rect">
              <a:avLst/>
            </a:prstGeom>
            <a:noFill/>
            <a:ln w="9525">
              <a:noFill/>
              <a:miter lim="800000"/>
              <a:headEnd/>
              <a:tailEnd/>
            </a:ln>
          </p:spPr>
        </p:pic>
        <p:pic>
          <p:nvPicPr>
            <p:cNvPr id="14356" name="Picture 16" descr="MCWB01372_0000[1]"/>
            <p:cNvPicPr>
              <a:picLocks noChangeAspect="1" noChangeArrowheads="1"/>
            </p:cNvPicPr>
            <p:nvPr/>
          </p:nvPicPr>
          <p:blipFill>
            <a:blip r:embed="rId3" cstate="print"/>
            <a:srcRect/>
            <a:stretch>
              <a:fillRect/>
            </a:stretch>
          </p:blipFill>
          <p:spPr bwMode="auto">
            <a:xfrm>
              <a:off x="5076825" y="4772025"/>
              <a:ext cx="352425" cy="333375"/>
            </a:xfrm>
            <a:prstGeom prst="rect">
              <a:avLst/>
            </a:prstGeom>
            <a:noFill/>
            <a:ln w="9525">
              <a:noFill/>
              <a:miter lim="800000"/>
              <a:headEnd/>
              <a:tailEnd/>
            </a:ln>
          </p:spPr>
        </p:pic>
        <p:pic>
          <p:nvPicPr>
            <p:cNvPr id="14357" name="Picture 17" descr="MCWB01372_0000[1]"/>
            <p:cNvPicPr>
              <a:picLocks noChangeAspect="1" noChangeArrowheads="1"/>
            </p:cNvPicPr>
            <p:nvPr/>
          </p:nvPicPr>
          <p:blipFill>
            <a:blip r:embed="rId3" cstate="print"/>
            <a:srcRect/>
            <a:stretch>
              <a:fillRect/>
            </a:stretch>
          </p:blipFill>
          <p:spPr bwMode="auto">
            <a:xfrm>
              <a:off x="5076825" y="5105400"/>
              <a:ext cx="352425" cy="333375"/>
            </a:xfrm>
            <a:prstGeom prst="rect">
              <a:avLst/>
            </a:prstGeom>
            <a:noFill/>
            <a:ln w="9525">
              <a:noFill/>
              <a:miter lim="800000"/>
              <a:headEnd/>
              <a:tailEnd/>
            </a:ln>
          </p:spPr>
        </p:pic>
        <p:pic>
          <p:nvPicPr>
            <p:cNvPr id="14358" name="Picture 18" descr="MCWB01372_0000[1]"/>
            <p:cNvPicPr>
              <a:picLocks noChangeAspect="1" noChangeArrowheads="1"/>
            </p:cNvPicPr>
            <p:nvPr/>
          </p:nvPicPr>
          <p:blipFill>
            <a:blip r:embed="rId3" cstate="print"/>
            <a:srcRect/>
            <a:stretch>
              <a:fillRect/>
            </a:stretch>
          </p:blipFill>
          <p:spPr bwMode="auto">
            <a:xfrm>
              <a:off x="5029200" y="2257425"/>
              <a:ext cx="352425" cy="333375"/>
            </a:xfrm>
            <a:prstGeom prst="rect">
              <a:avLst/>
            </a:prstGeom>
            <a:noFill/>
            <a:ln w="9525">
              <a:noFill/>
              <a:miter lim="800000"/>
              <a:headEnd/>
              <a:tailEnd/>
            </a:ln>
          </p:spPr>
        </p:pic>
        <p:pic>
          <p:nvPicPr>
            <p:cNvPr id="14359" name="Picture 16" descr="MCWB01372_0000[1]"/>
            <p:cNvPicPr>
              <a:picLocks noChangeAspect="1" noChangeArrowheads="1"/>
            </p:cNvPicPr>
            <p:nvPr/>
          </p:nvPicPr>
          <p:blipFill>
            <a:blip r:embed="rId3" cstate="print"/>
            <a:srcRect/>
            <a:stretch>
              <a:fillRect/>
            </a:stretch>
          </p:blipFill>
          <p:spPr bwMode="auto">
            <a:xfrm>
              <a:off x="5057775" y="4419600"/>
              <a:ext cx="352425" cy="333375"/>
            </a:xfrm>
            <a:prstGeom prst="rect">
              <a:avLst/>
            </a:prstGeom>
            <a:noFill/>
            <a:ln w="9525">
              <a:noFill/>
              <a:miter lim="800000"/>
              <a:headEnd/>
              <a:tailEnd/>
            </a:ln>
          </p:spPr>
        </p:pic>
      </p:grpSp>
      <p:grpSp>
        <p:nvGrpSpPr>
          <p:cNvPr id="14343" name="Group 38"/>
          <p:cNvGrpSpPr>
            <a:grpSpLocks/>
          </p:cNvGrpSpPr>
          <p:nvPr/>
        </p:nvGrpSpPr>
        <p:grpSpPr bwMode="auto">
          <a:xfrm>
            <a:off x="7315200" y="2057400"/>
            <a:ext cx="228600" cy="3276600"/>
            <a:chOff x="7315200" y="2057400"/>
            <a:chExt cx="228600" cy="3276600"/>
          </a:xfrm>
        </p:grpSpPr>
        <p:sp>
          <p:nvSpPr>
            <p:cNvPr id="15" name="Rectangle 14"/>
            <p:cNvSpPr/>
            <p:nvPr/>
          </p:nvSpPr>
          <p:spPr>
            <a:xfrm>
              <a:off x="7315200" y="20574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sp>
          <p:nvSpPr>
            <p:cNvPr id="29" name="Rectangle 28"/>
            <p:cNvSpPr/>
            <p:nvPr/>
          </p:nvSpPr>
          <p:spPr>
            <a:xfrm>
              <a:off x="7315200" y="23622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sp>
          <p:nvSpPr>
            <p:cNvPr id="30" name="Rectangle 29"/>
            <p:cNvSpPr/>
            <p:nvPr/>
          </p:nvSpPr>
          <p:spPr>
            <a:xfrm>
              <a:off x="7315200" y="30480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sp>
          <p:nvSpPr>
            <p:cNvPr id="31" name="Rectangle 30"/>
            <p:cNvSpPr/>
            <p:nvPr/>
          </p:nvSpPr>
          <p:spPr>
            <a:xfrm>
              <a:off x="7315200" y="33528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sp>
          <p:nvSpPr>
            <p:cNvPr id="32" name="Rectangle 31"/>
            <p:cNvSpPr/>
            <p:nvPr/>
          </p:nvSpPr>
          <p:spPr>
            <a:xfrm>
              <a:off x="7315200" y="36576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sp>
          <p:nvSpPr>
            <p:cNvPr id="33" name="Rectangle 32"/>
            <p:cNvSpPr/>
            <p:nvPr/>
          </p:nvSpPr>
          <p:spPr>
            <a:xfrm>
              <a:off x="7315200" y="44958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sp>
          <p:nvSpPr>
            <p:cNvPr id="34" name="Rectangle 33"/>
            <p:cNvSpPr/>
            <p:nvPr/>
          </p:nvSpPr>
          <p:spPr>
            <a:xfrm>
              <a:off x="7315200" y="48006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sp>
          <p:nvSpPr>
            <p:cNvPr id="35" name="Rectangle 34"/>
            <p:cNvSpPr/>
            <p:nvPr/>
          </p:nvSpPr>
          <p:spPr>
            <a:xfrm>
              <a:off x="7315200" y="510540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tx1"/>
                  </a:solidFill>
                </a:ln>
                <a:solidFill>
                  <a:srgbClr val="FFFFFF"/>
                </a:solidFill>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5363" name="Slide Number Placeholder 5"/>
          <p:cNvSpPr>
            <a:spLocks noGrp="1"/>
          </p:cNvSpPr>
          <p:nvPr>
            <p:ph type="sldNum" sz="quarter" idx="12"/>
          </p:nvPr>
        </p:nvSpPr>
        <p:spPr>
          <a:noFill/>
          <a:ln>
            <a:miter lim="800000"/>
            <a:headEnd/>
            <a:tailEnd/>
          </a:ln>
        </p:spPr>
        <p:txBody>
          <a:bodyPr/>
          <a:lstStyle/>
          <a:p>
            <a:fld id="{94C7D3CE-9738-4693-A99F-FD867D261B56}" type="slidenum">
              <a:rPr lang="en-US" smtClean="0"/>
              <a:pPr/>
              <a:t>13</a:t>
            </a:fld>
            <a:endParaRPr lang="en-US" smtClean="0"/>
          </a:p>
        </p:txBody>
      </p:sp>
      <p:sp>
        <p:nvSpPr>
          <p:cNvPr id="15364" name="Rectangle 2"/>
          <p:cNvSpPr>
            <a:spLocks noGrp="1" noChangeArrowheads="1"/>
          </p:cNvSpPr>
          <p:nvPr>
            <p:ph type="title"/>
          </p:nvPr>
        </p:nvSpPr>
        <p:spPr/>
        <p:txBody>
          <a:bodyPr/>
          <a:lstStyle/>
          <a:p>
            <a:pPr eaLnBrk="1" hangingPunct="1"/>
            <a:r>
              <a:rPr lang="en-US" sz="3600" dirty="0" smtClean="0">
                <a:solidFill>
                  <a:srgbClr val="0070C0"/>
                </a:solidFill>
              </a:rPr>
              <a:t>Which Programs are Effective?</a:t>
            </a:r>
          </a:p>
        </p:txBody>
      </p:sp>
      <p:sp>
        <p:nvSpPr>
          <p:cNvPr id="15365" name="Rectangle 3"/>
          <p:cNvSpPr>
            <a:spLocks noGrp="1" noChangeArrowheads="1"/>
          </p:cNvSpPr>
          <p:nvPr>
            <p:ph type="body" idx="1"/>
          </p:nvPr>
        </p:nvSpPr>
        <p:spPr/>
        <p:txBody>
          <a:bodyPr/>
          <a:lstStyle/>
          <a:p>
            <a:pPr eaLnBrk="1" hangingPunct="1">
              <a:buClr>
                <a:srgbClr val="0065B0"/>
              </a:buClr>
            </a:pPr>
            <a:r>
              <a:rPr lang="en-US" sz="2800" dirty="0" smtClean="0"/>
              <a:t>Programs that used evidence-based skill training approaches were successful in </a:t>
            </a:r>
            <a:r>
              <a:rPr lang="en-US" sz="2800" b="1" dirty="0" smtClean="0"/>
              <a:t>all</a:t>
            </a:r>
            <a:r>
              <a:rPr lang="en-US" sz="2800" dirty="0" smtClean="0"/>
              <a:t> outcome areas.</a:t>
            </a:r>
          </a:p>
          <a:p>
            <a:pPr eaLnBrk="1" hangingPunct="1">
              <a:buClr>
                <a:srgbClr val="0065B0"/>
              </a:buClr>
              <a:buFontTx/>
              <a:buNone/>
            </a:pPr>
            <a:endParaRPr lang="en-US" sz="2800" dirty="0" smtClean="0"/>
          </a:p>
          <a:p>
            <a:pPr eaLnBrk="1" hangingPunct="1">
              <a:buClr>
                <a:srgbClr val="0065B0"/>
              </a:buClr>
            </a:pPr>
            <a:r>
              <a:rPr lang="en-US" sz="2800" dirty="0" smtClean="0"/>
              <a:t>Programs that did not use these approaches did not deliver significant benefits to youth in </a:t>
            </a:r>
            <a:r>
              <a:rPr lang="en-US" sz="2800" b="1" dirty="0" smtClean="0"/>
              <a:t>any</a:t>
            </a:r>
            <a:r>
              <a:rPr lang="en-US" sz="2800" dirty="0" smtClean="0"/>
              <a:t> outcome area.</a:t>
            </a:r>
          </a:p>
        </p:txBody>
      </p:sp>
      <p:sp>
        <p:nvSpPr>
          <p:cNvPr id="15366"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6387" name="Slide Number Placeholder 5"/>
          <p:cNvSpPr>
            <a:spLocks noGrp="1"/>
          </p:cNvSpPr>
          <p:nvPr>
            <p:ph type="sldNum" sz="quarter" idx="12"/>
          </p:nvPr>
        </p:nvSpPr>
        <p:spPr>
          <a:noFill/>
          <a:ln>
            <a:miter lim="800000"/>
            <a:headEnd/>
            <a:tailEnd/>
          </a:ln>
        </p:spPr>
        <p:txBody>
          <a:bodyPr/>
          <a:lstStyle/>
          <a:p>
            <a:fld id="{758AA590-D3C5-4620-8267-D0A93F2D83DE}" type="slidenum">
              <a:rPr lang="en-US" smtClean="0"/>
              <a:pPr/>
              <a:t>14</a:t>
            </a:fld>
            <a:endParaRPr lang="en-US" smtClean="0"/>
          </a:p>
        </p:txBody>
      </p:sp>
      <p:sp>
        <p:nvSpPr>
          <p:cNvPr id="16388" name="Rectangle 2"/>
          <p:cNvSpPr>
            <a:spLocks noGrp="1" noChangeArrowheads="1"/>
          </p:cNvSpPr>
          <p:nvPr>
            <p:ph type="title"/>
          </p:nvPr>
        </p:nvSpPr>
        <p:spPr/>
        <p:txBody>
          <a:bodyPr/>
          <a:lstStyle/>
          <a:p>
            <a:pPr eaLnBrk="1" hangingPunct="1"/>
            <a:r>
              <a:rPr lang="en-US" sz="3600" dirty="0" smtClean="0">
                <a:solidFill>
                  <a:srgbClr val="0070C0"/>
                </a:solidFill>
              </a:rPr>
              <a:t>SAFE Programs are Effective</a:t>
            </a:r>
          </a:p>
        </p:txBody>
      </p:sp>
      <p:sp>
        <p:nvSpPr>
          <p:cNvPr id="16389"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6390" name="Rectangle 3"/>
          <p:cNvSpPr>
            <a:spLocks noGrp="1" noChangeArrowheads="1"/>
          </p:cNvSpPr>
          <p:nvPr>
            <p:ph type="body" idx="1"/>
          </p:nvPr>
        </p:nvSpPr>
        <p:spPr>
          <a:xfrm>
            <a:off x="457200" y="2133600"/>
            <a:ext cx="8229600" cy="2438400"/>
          </a:xfrm>
          <a:noFill/>
        </p:spPr>
        <p:txBody>
          <a:bodyPr/>
          <a:lstStyle/>
          <a:p>
            <a:pPr eaLnBrk="1" hangingPunct="1">
              <a:buClr>
                <a:srgbClr val="0065B0"/>
              </a:buClr>
            </a:pPr>
            <a:r>
              <a:rPr lang="en-US" b="1" i="1" u="sng" dirty="0" smtClean="0"/>
              <a:t>S</a:t>
            </a:r>
            <a:r>
              <a:rPr lang="en-US" dirty="0" smtClean="0"/>
              <a:t>equential: </a:t>
            </a:r>
            <a:r>
              <a:rPr lang="en-US" sz="2800" dirty="0" smtClean="0"/>
              <a:t>Sequenced activities to teach skills </a:t>
            </a:r>
          </a:p>
          <a:p>
            <a:pPr eaLnBrk="1" hangingPunct="1">
              <a:buClr>
                <a:srgbClr val="0065B0"/>
              </a:buClr>
            </a:pPr>
            <a:r>
              <a:rPr lang="en-US" b="1" i="1" u="sng" dirty="0" smtClean="0"/>
              <a:t>A</a:t>
            </a:r>
            <a:r>
              <a:rPr lang="en-US" dirty="0" smtClean="0"/>
              <a:t>ctive: </a:t>
            </a:r>
            <a:r>
              <a:rPr lang="en-US" sz="2800" dirty="0" smtClean="0"/>
              <a:t>Active learning to practice skills</a:t>
            </a:r>
          </a:p>
          <a:p>
            <a:pPr eaLnBrk="1" hangingPunct="1">
              <a:buClr>
                <a:srgbClr val="0065B0"/>
              </a:buClr>
            </a:pPr>
            <a:r>
              <a:rPr lang="en-US" b="1" i="1" u="sng" dirty="0" smtClean="0"/>
              <a:t>F</a:t>
            </a:r>
            <a:r>
              <a:rPr lang="en-US" dirty="0" smtClean="0"/>
              <a:t>ocused: </a:t>
            </a:r>
            <a:r>
              <a:rPr lang="en-US" sz="2800" dirty="0" smtClean="0"/>
              <a:t>Focused time on skill development</a:t>
            </a:r>
          </a:p>
          <a:p>
            <a:pPr eaLnBrk="1" hangingPunct="1">
              <a:buClr>
                <a:srgbClr val="0065B0"/>
              </a:buClr>
            </a:pPr>
            <a:r>
              <a:rPr lang="en-US" b="1" i="1" u="sng" dirty="0" smtClean="0"/>
              <a:t>E</a:t>
            </a:r>
            <a:r>
              <a:rPr lang="en-US" dirty="0" smtClean="0"/>
              <a:t>xplicit: </a:t>
            </a:r>
            <a:r>
              <a:rPr lang="en-US" sz="2800" dirty="0" smtClean="0"/>
              <a:t>Explicit targeting of specific skills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7411" name="Slide Number Placeholder 5"/>
          <p:cNvSpPr>
            <a:spLocks noGrp="1"/>
          </p:cNvSpPr>
          <p:nvPr>
            <p:ph type="sldNum" sz="quarter" idx="12"/>
          </p:nvPr>
        </p:nvSpPr>
        <p:spPr>
          <a:noFill/>
          <a:ln>
            <a:miter lim="800000"/>
            <a:headEnd/>
            <a:tailEnd/>
          </a:ln>
        </p:spPr>
        <p:txBody>
          <a:bodyPr/>
          <a:lstStyle/>
          <a:p>
            <a:fld id="{CDB95458-7DD4-47A6-9A8F-AB9783035484}" type="slidenum">
              <a:rPr lang="en-US" smtClean="0"/>
              <a:pPr/>
              <a:t>15</a:t>
            </a:fld>
            <a:endParaRPr lang="en-US" smtClean="0"/>
          </a:p>
        </p:txBody>
      </p:sp>
      <p:sp>
        <p:nvSpPr>
          <p:cNvPr id="17412" name="Rectangle 2"/>
          <p:cNvSpPr>
            <a:spLocks noGrp="1" noChangeArrowheads="1"/>
          </p:cNvSpPr>
          <p:nvPr>
            <p:ph type="title"/>
          </p:nvPr>
        </p:nvSpPr>
        <p:spPr/>
        <p:txBody>
          <a:bodyPr/>
          <a:lstStyle/>
          <a:p>
            <a:pPr eaLnBrk="1" hangingPunct="1"/>
            <a:r>
              <a:rPr lang="en-US" sz="3600" dirty="0" smtClean="0">
                <a:solidFill>
                  <a:srgbClr val="0070C0"/>
                </a:solidFill>
              </a:rPr>
              <a:t>Conclusions and Recommendations</a:t>
            </a:r>
          </a:p>
        </p:txBody>
      </p:sp>
      <p:sp>
        <p:nvSpPr>
          <p:cNvPr id="17413" name="Rectangle 3"/>
          <p:cNvSpPr>
            <a:spLocks noGrp="1" noChangeArrowheads="1"/>
          </p:cNvSpPr>
          <p:nvPr>
            <p:ph type="body" idx="1"/>
          </p:nvPr>
        </p:nvSpPr>
        <p:spPr/>
        <p:txBody>
          <a:bodyPr/>
          <a:lstStyle/>
          <a:p>
            <a:pPr eaLnBrk="1" hangingPunct="1"/>
            <a:endParaRPr lang="en-US" sz="2400" dirty="0" smtClean="0"/>
          </a:p>
          <a:p>
            <a:pPr eaLnBrk="1" hangingPunct="1">
              <a:buClr>
                <a:srgbClr val="0065B0"/>
              </a:buClr>
            </a:pPr>
            <a:r>
              <a:rPr lang="en-US" sz="2400" dirty="0" smtClean="0"/>
              <a:t>Quality afterschool programs can improve a range of important student learning and developmental outcomes.</a:t>
            </a:r>
          </a:p>
          <a:p>
            <a:pPr eaLnBrk="1" hangingPunct="1">
              <a:buClr>
                <a:srgbClr val="0065B0"/>
              </a:buClr>
            </a:pPr>
            <a:r>
              <a:rPr lang="en-US" sz="2400" dirty="0" smtClean="0"/>
              <a:t>Programs that promote social-emotional development can also improve school performance.</a:t>
            </a:r>
          </a:p>
          <a:p>
            <a:pPr eaLnBrk="1" hangingPunct="1">
              <a:buClr>
                <a:srgbClr val="0065B0"/>
              </a:buClr>
            </a:pPr>
            <a:r>
              <a:rPr lang="en-US" sz="2400" dirty="0" smtClean="0"/>
              <a:t>If programs intend to be successful, both  program content and process are important.  </a:t>
            </a:r>
          </a:p>
          <a:p>
            <a:pPr eaLnBrk="1" hangingPunct="1">
              <a:buClr>
                <a:srgbClr val="0065B0"/>
              </a:buClr>
            </a:pPr>
            <a:r>
              <a:rPr lang="en-US" sz="2400" dirty="0" smtClean="0"/>
              <a:t>SAFE programs produce positive student outcomes.</a:t>
            </a:r>
          </a:p>
          <a:p>
            <a:pPr eaLnBrk="1" hangingPunct="1"/>
            <a:endParaRPr lang="en-US" dirty="0" smtClean="0"/>
          </a:p>
        </p:txBody>
      </p:sp>
      <p:sp>
        <p:nvSpPr>
          <p:cNvPr id="17414"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8435" name="Slide Number Placeholder 5"/>
          <p:cNvSpPr>
            <a:spLocks noGrp="1"/>
          </p:cNvSpPr>
          <p:nvPr>
            <p:ph type="sldNum" sz="quarter" idx="12"/>
          </p:nvPr>
        </p:nvSpPr>
        <p:spPr>
          <a:noFill/>
          <a:ln>
            <a:miter lim="800000"/>
            <a:headEnd/>
            <a:tailEnd/>
          </a:ln>
        </p:spPr>
        <p:txBody>
          <a:bodyPr/>
          <a:lstStyle/>
          <a:p>
            <a:fld id="{01B20AC5-C994-4DC1-AE96-1030170A3402}" type="slidenum">
              <a:rPr lang="en-US" smtClean="0"/>
              <a:pPr/>
              <a:t>16</a:t>
            </a:fld>
            <a:endParaRPr lang="en-US" smtClean="0"/>
          </a:p>
        </p:txBody>
      </p:sp>
      <p:sp>
        <p:nvSpPr>
          <p:cNvPr id="18436" name="Rectangle 2"/>
          <p:cNvSpPr>
            <a:spLocks noGrp="1" noChangeArrowheads="1"/>
          </p:cNvSpPr>
          <p:nvPr>
            <p:ph type="title"/>
          </p:nvPr>
        </p:nvSpPr>
        <p:spPr>
          <a:xfrm>
            <a:off x="381000" y="457200"/>
            <a:ext cx="8229600" cy="1143000"/>
          </a:xfrm>
        </p:spPr>
        <p:txBody>
          <a:bodyPr/>
          <a:lstStyle/>
          <a:p>
            <a:pPr eaLnBrk="1" hangingPunct="1"/>
            <a:r>
              <a:rPr lang="en-US" sz="3600" dirty="0" smtClean="0">
                <a:solidFill>
                  <a:srgbClr val="0070C0"/>
                </a:solidFill>
              </a:rPr>
              <a:t>Policy Implications</a:t>
            </a:r>
          </a:p>
        </p:txBody>
      </p:sp>
      <p:sp>
        <p:nvSpPr>
          <p:cNvPr id="18437" name="Rectangle 3"/>
          <p:cNvSpPr>
            <a:spLocks noGrp="1" noChangeArrowheads="1"/>
          </p:cNvSpPr>
          <p:nvPr>
            <p:ph type="body" idx="1"/>
          </p:nvPr>
        </p:nvSpPr>
        <p:spPr/>
        <p:txBody>
          <a:bodyPr/>
          <a:lstStyle/>
          <a:p>
            <a:pPr eaLnBrk="1" hangingPunct="1"/>
            <a:endParaRPr lang="en-US" sz="2400" dirty="0" smtClean="0"/>
          </a:p>
          <a:p>
            <a:pPr eaLnBrk="1" hangingPunct="1">
              <a:buClr>
                <a:srgbClr val="0065B0"/>
              </a:buClr>
            </a:pPr>
            <a:r>
              <a:rPr lang="en-US" sz="2400" dirty="0" smtClean="0"/>
              <a:t>We should invest in evidence-based afterschool programs that offer broad opportunities to enhance social, emotional, and academic development.</a:t>
            </a:r>
          </a:p>
          <a:p>
            <a:pPr eaLnBrk="1" hangingPunct="1">
              <a:buClr>
                <a:srgbClr val="0065B0"/>
              </a:buClr>
            </a:pPr>
            <a:r>
              <a:rPr lang="en-US" sz="2400" dirty="0" smtClean="0"/>
              <a:t>We should work hard to improve other programs to help them comport to program models that are effective.</a:t>
            </a:r>
          </a:p>
          <a:p>
            <a:pPr eaLnBrk="1" hangingPunct="1">
              <a:buClr>
                <a:srgbClr val="0065B0"/>
              </a:buClr>
            </a:pPr>
            <a:r>
              <a:rPr lang="en-US" sz="2400" dirty="0" smtClean="0"/>
              <a:t>We should align effective interventions during the school day with those occurring after school to maximize the benefits for participating youth.</a:t>
            </a:r>
          </a:p>
          <a:p>
            <a:pPr eaLnBrk="1" hangingPunct="1"/>
            <a:endParaRPr lang="en-US" dirty="0" smtClean="0"/>
          </a:p>
          <a:p>
            <a:pPr eaLnBrk="1" hangingPunct="1"/>
            <a:endParaRPr lang="en-US" dirty="0" smtClean="0"/>
          </a:p>
        </p:txBody>
      </p:sp>
      <p:sp>
        <p:nvSpPr>
          <p:cNvPr id="18438"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600" dirty="0" smtClean="0">
                <a:solidFill>
                  <a:srgbClr val="0070C0"/>
                </a:solidFill>
              </a:rPr>
              <a:t>A Final Comment</a:t>
            </a:r>
          </a:p>
        </p:txBody>
      </p:sp>
      <p:sp>
        <p:nvSpPr>
          <p:cNvPr id="19459" name="Content Placeholder 2"/>
          <p:cNvSpPr>
            <a:spLocks noGrp="1"/>
          </p:cNvSpPr>
          <p:nvPr>
            <p:ph idx="1"/>
          </p:nvPr>
        </p:nvSpPr>
        <p:spPr/>
        <p:txBody>
          <a:bodyPr/>
          <a:lstStyle/>
          <a:p>
            <a:pPr>
              <a:buFontTx/>
              <a:buNone/>
            </a:pPr>
            <a:r>
              <a:rPr lang="en-US" sz="2800" smtClean="0"/>
              <a:t>	We hope that our analyses of during-school and afterschool SEL research – the most comprehensive yet – can help educators and other community decision makers establish coordinated quality programming that promotes the social, emotional, and academic learning of children and youth during school, after school, and in the summer.</a:t>
            </a:r>
          </a:p>
          <a:p>
            <a:pPr>
              <a:buFontTx/>
              <a:buNone/>
            </a:pPr>
            <a:r>
              <a:rPr lang="en-US" sz="2800" smtClean="0"/>
              <a:t>					</a:t>
            </a:r>
            <a:r>
              <a:rPr lang="en-US" sz="2400" smtClean="0"/>
              <a:t>- Weissberg &amp; Durlak (2012)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20483" name="Slide Number Placeholder 5"/>
          <p:cNvSpPr>
            <a:spLocks noGrp="1"/>
          </p:cNvSpPr>
          <p:nvPr>
            <p:ph type="sldNum" sz="quarter" idx="12"/>
          </p:nvPr>
        </p:nvSpPr>
        <p:spPr>
          <a:noFill/>
          <a:ln>
            <a:miter lim="800000"/>
            <a:headEnd/>
            <a:tailEnd/>
          </a:ln>
        </p:spPr>
        <p:txBody>
          <a:bodyPr/>
          <a:lstStyle/>
          <a:p>
            <a:fld id="{EDCAADCE-DE02-4A2A-AE75-F0DC7C8D8A18}" type="slidenum">
              <a:rPr lang="en-US" smtClean="0"/>
              <a:pPr/>
              <a:t>18</a:t>
            </a:fld>
            <a:endParaRPr lang="en-US" smtClean="0"/>
          </a:p>
        </p:txBody>
      </p:sp>
      <p:sp>
        <p:nvSpPr>
          <p:cNvPr id="20484" name="Rectangle 2"/>
          <p:cNvSpPr>
            <a:spLocks noGrp="1" noChangeArrowheads="1"/>
          </p:cNvSpPr>
          <p:nvPr>
            <p:ph type="title"/>
          </p:nvPr>
        </p:nvSpPr>
        <p:spPr/>
        <p:txBody>
          <a:bodyPr/>
          <a:lstStyle/>
          <a:p>
            <a:pPr eaLnBrk="1" hangingPunct="1"/>
            <a:r>
              <a:rPr lang="en-US" sz="3600" dirty="0" smtClean="0">
                <a:solidFill>
                  <a:srgbClr val="0070C0"/>
                </a:solidFill>
              </a:rPr>
              <a:t>Thank You!</a:t>
            </a:r>
          </a:p>
        </p:txBody>
      </p:sp>
      <p:sp>
        <p:nvSpPr>
          <p:cNvPr id="20485" name="Rectangle 3"/>
          <p:cNvSpPr>
            <a:spLocks noGrp="1" noChangeArrowheads="1"/>
          </p:cNvSpPr>
          <p:nvPr>
            <p:ph type="body" idx="1"/>
          </p:nvPr>
        </p:nvSpPr>
        <p:spPr/>
        <p:txBody>
          <a:bodyPr/>
          <a:lstStyle/>
          <a:p>
            <a:pPr eaLnBrk="1" hangingPunct="1">
              <a:buClr>
                <a:srgbClr val="0065B0"/>
              </a:buClr>
            </a:pPr>
            <a:r>
              <a:rPr lang="en-US" dirty="0" smtClean="0"/>
              <a:t>For more information, contact:</a:t>
            </a:r>
          </a:p>
          <a:p>
            <a:pPr lvl="1" eaLnBrk="1" hangingPunct="1">
              <a:buClr>
                <a:srgbClr val="0065B0"/>
              </a:buClr>
            </a:pPr>
            <a:r>
              <a:rPr lang="en-US" dirty="0" smtClean="0">
                <a:solidFill>
                  <a:srgbClr val="0070C0"/>
                </a:solidFill>
                <a:hlinkClick r:id="rId3"/>
              </a:rPr>
              <a:t>rweissberg@casel.org </a:t>
            </a:r>
          </a:p>
          <a:p>
            <a:pPr lvl="1" eaLnBrk="1" hangingPunct="1">
              <a:buClr>
                <a:srgbClr val="0065B0"/>
              </a:buClr>
            </a:pPr>
            <a:r>
              <a:rPr lang="en-US" dirty="0" smtClean="0">
                <a:solidFill>
                  <a:srgbClr val="0070C0"/>
                </a:solidFill>
                <a:hlinkClick r:id="rId3"/>
              </a:rPr>
              <a:t>jdurlak@luc.edu</a:t>
            </a:r>
            <a:endParaRPr lang="en-US" dirty="0" smtClean="0">
              <a:solidFill>
                <a:srgbClr val="0070C0"/>
              </a:solidFill>
            </a:endParaRPr>
          </a:p>
          <a:p>
            <a:pPr eaLnBrk="1" hangingPunct="1">
              <a:buClr>
                <a:srgbClr val="0065B0"/>
              </a:buClr>
            </a:pPr>
            <a:r>
              <a:rPr lang="en-US" dirty="0" smtClean="0"/>
              <a:t>A brief report and a peer-reviewed article of the findings and other resources are available at:</a:t>
            </a:r>
          </a:p>
          <a:p>
            <a:pPr lvl="1" eaLnBrk="1" hangingPunct="1">
              <a:buClr>
                <a:srgbClr val="0065B0"/>
              </a:buClr>
            </a:pPr>
            <a:r>
              <a:rPr lang="en-US" dirty="0" smtClean="0">
                <a:solidFill>
                  <a:srgbClr val="0070C0"/>
                </a:solidFill>
                <a:hlinkClick r:id="rId4"/>
              </a:rPr>
              <a:t>http://www.casel.org</a:t>
            </a:r>
            <a:endParaRPr lang="en-US" dirty="0" smtClean="0">
              <a:solidFill>
                <a:srgbClr val="0070C0"/>
              </a:solidFill>
            </a:endParaRPr>
          </a:p>
          <a:p>
            <a:pPr eaLnBrk="1" hangingPunct="1"/>
            <a:endParaRPr lang="en-US" dirty="0" smtClean="0"/>
          </a:p>
        </p:txBody>
      </p:sp>
      <p:sp>
        <p:nvSpPr>
          <p:cNvPr id="20486"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z="3200" dirty="0" smtClean="0">
                <a:solidFill>
                  <a:srgbClr val="0070C0"/>
                </a:solidFill>
              </a:rPr>
              <a:t>Review of K to 12 </a:t>
            </a:r>
            <a:br>
              <a:rPr lang="en-US" sz="3200" dirty="0" smtClean="0">
                <a:solidFill>
                  <a:srgbClr val="0070C0"/>
                </a:solidFill>
              </a:rPr>
            </a:br>
            <a:r>
              <a:rPr lang="en-US" sz="3200" dirty="0" smtClean="0">
                <a:solidFill>
                  <a:srgbClr val="0070C0"/>
                </a:solidFill>
              </a:rPr>
              <a:t>Afterschool Programming</a:t>
            </a:r>
          </a:p>
        </p:txBody>
      </p:sp>
      <p:sp>
        <p:nvSpPr>
          <p:cNvPr id="4099" name="Content Placeholder 2"/>
          <p:cNvSpPr>
            <a:spLocks noGrp="1"/>
          </p:cNvSpPr>
          <p:nvPr>
            <p:ph idx="1"/>
          </p:nvPr>
        </p:nvSpPr>
        <p:spPr/>
        <p:txBody>
          <a:bodyPr/>
          <a:lstStyle/>
          <a:p>
            <a:endParaRPr lang="en-US" sz="2800" smtClean="0"/>
          </a:p>
          <a:p>
            <a:pPr>
              <a:buFontTx/>
              <a:buNone/>
            </a:pPr>
            <a:r>
              <a:rPr lang="en-US" sz="2800" smtClean="0"/>
              <a:t>	Durlak, J. A., Weissberg, R. P., &amp; Pachan, M. (2010). A meta-analysis of after-school programs that seek to promote personal and social skills in children and adolescents. </a:t>
            </a:r>
            <a:r>
              <a:rPr lang="en-US" sz="2800" i="1" smtClean="0"/>
              <a:t>American Journal of Community Psychology, 45,</a:t>
            </a:r>
            <a:r>
              <a:rPr lang="en-US" sz="2800" smtClean="0"/>
              <a:t> 294-309.</a:t>
            </a:r>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3200" dirty="0" smtClean="0">
                <a:solidFill>
                  <a:srgbClr val="0070C0"/>
                </a:solidFill>
              </a:rPr>
              <a:t>Review of K to 12 </a:t>
            </a:r>
            <a:br>
              <a:rPr lang="en-US" sz="3200" dirty="0" smtClean="0">
                <a:solidFill>
                  <a:srgbClr val="0070C0"/>
                </a:solidFill>
              </a:rPr>
            </a:br>
            <a:r>
              <a:rPr lang="en-US" sz="3200" dirty="0" smtClean="0">
                <a:solidFill>
                  <a:srgbClr val="0070C0"/>
                </a:solidFill>
              </a:rPr>
              <a:t>During-School Programming</a:t>
            </a:r>
          </a:p>
        </p:txBody>
      </p:sp>
      <p:sp>
        <p:nvSpPr>
          <p:cNvPr id="5123" name="Content Placeholder 2"/>
          <p:cNvSpPr>
            <a:spLocks noGrp="1"/>
          </p:cNvSpPr>
          <p:nvPr>
            <p:ph idx="1"/>
          </p:nvPr>
        </p:nvSpPr>
        <p:spPr/>
        <p:txBody>
          <a:bodyPr/>
          <a:lstStyle/>
          <a:p>
            <a:endParaRPr lang="de-DE" sz="2800" smtClean="0"/>
          </a:p>
          <a:p>
            <a:pPr>
              <a:buFontTx/>
              <a:buNone/>
            </a:pPr>
            <a:r>
              <a:rPr lang="de-DE" sz="2800" smtClean="0"/>
              <a:t>	Durlak, J. A., Weissberg, R. P., Dymnicki, A. B., Taylor, R. D., &amp; Schellinger, K. </a:t>
            </a:r>
            <a:r>
              <a:rPr lang="en-US" sz="2800" smtClean="0"/>
              <a:t>(2011). The impact of enhancing students’ social and emotional learning: A meta-analysis of school-based universal interventions. </a:t>
            </a:r>
            <a:r>
              <a:rPr lang="en-US" sz="2800" i="1" smtClean="0"/>
              <a:t>Child Development, 82,</a:t>
            </a:r>
            <a:r>
              <a:rPr lang="en-US" sz="2800" smtClean="0"/>
              <a:t> 405-432.</a:t>
            </a:r>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3200" dirty="0" smtClean="0">
                <a:solidFill>
                  <a:srgbClr val="0070C0"/>
                </a:solidFill>
              </a:rPr>
              <a:t>Key Questions about the Goals for </a:t>
            </a:r>
            <a:br>
              <a:rPr lang="en-US" sz="3200" dirty="0" smtClean="0">
                <a:solidFill>
                  <a:srgbClr val="0070C0"/>
                </a:solidFill>
              </a:rPr>
            </a:br>
            <a:r>
              <a:rPr lang="en-US" sz="3200" dirty="0" smtClean="0">
                <a:solidFill>
                  <a:srgbClr val="0070C0"/>
                </a:solidFill>
              </a:rPr>
              <a:t>21</a:t>
            </a:r>
            <a:r>
              <a:rPr lang="en-US" sz="3200" baseline="30000" dirty="0" smtClean="0">
                <a:solidFill>
                  <a:srgbClr val="0070C0"/>
                </a:solidFill>
              </a:rPr>
              <a:t>st</a:t>
            </a:r>
            <a:r>
              <a:rPr lang="en-US" sz="3200" dirty="0" smtClean="0">
                <a:solidFill>
                  <a:srgbClr val="0070C0"/>
                </a:solidFill>
              </a:rPr>
              <a:t> Century Education</a:t>
            </a:r>
          </a:p>
        </p:txBody>
      </p:sp>
      <p:sp>
        <p:nvSpPr>
          <p:cNvPr id="6147" name="Content Placeholder 2"/>
          <p:cNvSpPr>
            <a:spLocks noGrp="1"/>
          </p:cNvSpPr>
          <p:nvPr>
            <p:ph idx="1"/>
          </p:nvPr>
        </p:nvSpPr>
        <p:spPr/>
        <p:txBody>
          <a:bodyPr/>
          <a:lstStyle/>
          <a:p>
            <a:endParaRPr lang="en-US" sz="2800" dirty="0" smtClean="0"/>
          </a:p>
          <a:p>
            <a:pPr>
              <a:buClr>
                <a:srgbClr val="0065B0"/>
              </a:buClr>
            </a:pPr>
            <a:r>
              <a:rPr lang="en-US" sz="2800" dirty="0" smtClean="0"/>
              <a:t>What do we want students to be, to know, and to do by the time they graduate from high school in order to thrive in the 21</a:t>
            </a:r>
            <a:r>
              <a:rPr lang="en-US" sz="2800" baseline="30000" dirty="0" smtClean="0"/>
              <a:t>st</a:t>
            </a:r>
            <a:r>
              <a:rPr lang="en-US" sz="2800" dirty="0" smtClean="0"/>
              <a:t> </a:t>
            </a:r>
            <a:r>
              <a:rPr lang="en-US" sz="2800" dirty="0" smtClean="0"/>
              <a:t>Century?</a:t>
            </a:r>
          </a:p>
          <a:p>
            <a:pPr>
              <a:buClr>
                <a:srgbClr val="0065B0"/>
              </a:buClr>
            </a:pPr>
            <a:endParaRPr lang="en-US" sz="2800" dirty="0" smtClean="0"/>
          </a:p>
          <a:p>
            <a:pPr>
              <a:buClr>
                <a:srgbClr val="0065B0"/>
              </a:buClr>
            </a:pPr>
            <a:r>
              <a:rPr lang="en-US" sz="2800" dirty="0" smtClean="0"/>
              <a:t>How </a:t>
            </a:r>
            <a:r>
              <a:rPr lang="en-US" sz="2800" dirty="0" smtClean="0"/>
              <a:t>can an entire community be organized to ensure that all students reach the stated goals?</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3200" dirty="0" smtClean="0">
                <a:solidFill>
                  <a:srgbClr val="0070C0"/>
                </a:solidFill>
              </a:rPr>
              <a:t>Social and Emotional Learning (SEL)</a:t>
            </a:r>
          </a:p>
        </p:txBody>
      </p:sp>
      <p:sp>
        <p:nvSpPr>
          <p:cNvPr id="7171" name="Content Placeholder 2"/>
          <p:cNvSpPr>
            <a:spLocks noGrp="1"/>
          </p:cNvSpPr>
          <p:nvPr>
            <p:ph idx="1"/>
          </p:nvPr>
        </p:nvSpPr>
        <p:spPr/>
        <p:txBody>
          <a:bodyPr/>
          <a:lstStyle/>
          <a:p>
            <a:pPr>
              <a:buFontTx/>
              <a:buNone/>
            </a:pPr>
            <a:r>
              <a:rPr lang="en-US" sz="2800" dirty="0" smtClean="0"/>
              <a:t>	SEL involves processes through which children and adults develop fundamental emotional and social skills:</a:t>
            </a:r>
          </a:p>
          <a:p>
            <a:pPr marL="914400" lvl="1" indent="-514350">
              <a:buClr>
                <a:srgbClr val="0065B0"/>
              </a:buClr>
              <a:buFontTx/>
              <a:buAutoNum type="arabicPeriod"/>
            </a:pPr>
            <a:r>
              <a:rPr lang="en-US" sz="2400" dirty="0" smtClean="0"/>
              <a:t>To understand and manage </a:t>
            </a:r>
            <a:r>
              <a:rPr lang="en-US" sz="2400" dirty="0" smtClean="0"/>
              <a:t>emotions</a:t>
            </a:r>
          </a:p>
          <a:p>
            <a:pPr marL="914400" lvl="1" indent="-514350">
              <a:buClr>
                <a:srgbClr val="0065B0"/>
              </a:buClr>
              <a:buFontTx/>
              <a:buAutoNum type="arabicPeriod"/>
            </a:pPr>
            <a:r>
              <a:rPr lang="en-US" sz="2400" dirty="0" smtClean="0"/>
              <a:t>Set </a:t>
            </a:r>
            <a:r>
              <a:rPr lang="en-US" sz="2400" dirty="0" smtClean="0"/>
              <a:t>and achieve positive </a:t>
            </a:r>
            <a:r>
              <a:rPr lang="en-US" sz="2400" dirty="0" smtClean="0"/>
              <a:t>goals</a:t>
            </a:r>
          </a:p>
          <a:p>
            <a:pPr marL="914400" lvl="1" indent="-514350">
              <a:buClr>
                <a:srgbClr val="0065B0"/>
              </a:buClr>
              <a:buFontTx/>
              <a:buAutoNum type="arabicPeriod"/>
            </a:pPr>
            <a:r>
              <a:rPr lang="en-US" sz="2400" dirty="0" smtClean="0"/>
              <a:t>Feel </a:t>
            </a:r>
            <a:r>
              <a:rPr lang="en-US" sz="2400" dirty="0" smtClean="0"/>
              <a:t>and show empathy for </a:t>
            </a:r>
            <a:r>
              <a:rPr lang="en-US" sz="2400" dirty="0" smtClean="0"/>
              <a:t>others</a:t>
            </a:r>
          </a:p>
          <a:p>
            <a:pPr marL="914400" lvl="1" indent="-514350">
              <a:buClr>
                <a:srgbClr val="0065B0"/>
              </a:buClr>
              <a:buFontTx/>
              <a:buAutoNum type="arabicPeriod"/>
            </a:pPr>
            <a:r>
              <a:rPr lang="en-US" sz="2400" dirty="0" smtClean="0"/>
              <a:t>Establish </a:t>
            </a:r>
            <a:r>
              <a:rPr lang="en-US" sz="2400" dirty="0" smtClean="0"/>
              <a:t>and maintain positive </a:t>
            </a:r>
            <a:r>
              <a:rPr lang="en-US" sz="2400" dirty="0" smtClean="0"/>
              <a:t>relationships</a:t>
            </a:r>
          </a:p>
          <a:p>
            <a:pPr marL="914400" lvl="1" indent="-514350">
              <a:buClr>
                <a:srgbClr val="0065B0"/>
              </a:buClr>
              <a:buFontTx/>
              <a:buAutoNum type="arabicPeriod"/>
            </a:pPr>
            <a:r>
              <a:rPr lang="en-US" sz="2400" dirty="0" smtClean="0"/>
              <a:t>Make </a:t>
            </a:r>
            <a:r>
              <a:rPr lang="en-US" sz="2400" dirty="0" smtClean="0"/>
              <a:t>responsible decisions</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200" dirty="0" smtClean="0">
                <a:solidFill>
                  <a:srgbClr val="0070C0"/>
                </a:solidFill>
              </a:rPr>
              <a:t>Illinois K to 12 SEL </a:t>
            </a:r>
            <a:br>
              <a:rPr lang="en-US" sz="3200" dirty="0" smtClean="0">
                <a:solidFill>
                  <a:srgbClr val="0070C0"/>
                </a:solidFill>
              </a:rPr>
            </a:br>
            <a:r>
              <a:rPr lang="en-US" sz="3200" dirty="0" smtClean="0">
                <a:solidFill>
                  <a:srgbClr val="0070C0"/>
                </a:solidFill>
              </a:rPr>
              <a:t>Student Learning Standards</a:t>
            </a:r>
          </a:p>
        </p:txBody>
      </p:sp>
      <p:sp>
        <p:nvSpPr>
          <p:cNvPr id="8195" name="Content Placeholder 2"/>
          <p:cNvSpPr>
            <a:spLocks noGrp="1"/>
          </p:cNvSpPr>
          <p:nvPr>
            <p:ph idx="1"/>
          </p:nvPr>
        </p:nvSpPr>
        <p:spPr/>
        <p:txBody>
          <a:bodyPr/>
          <a:lstStyle/>
          <a:p>
            <a:pPr marL="514350" indent="-514350">
              <a:buClr>
                <a:srgbClr val="0065B0"/>
              </a:buClr>
              <a:buFontTx/>
              <a:buAutoNum type="arabicPeriod"/>
            </a:pPr>
            <a:r>
              <a:rPr lang="en-US" sz="2800" dirty="0" smtClean="0"/>
              <a:t>Develop </a:t>
            </a:r>
            <a:r>
              <a:rPr lang="en-US" sz="2800" dirty="0" smtClean="0">
                <a:solidFill>
                  <a:srgbClr val="0070C0"/>
                </a:solidFill>
              </a:rPr>
              <a:t>self-awareness</a:t>
            </a:r>
            <a:r>
              <a:rPr lang="en-US" sz="2800" dirty="0" smtClean="0"/>
              <a:t> and </a:t>
            </a:r>
            <a:r>
              <a:rPr lang="en-US" sz="2800" dirty="0" smtClean="0">
                <a:solidFill>
                  <a:srgbClr val="0070C0"/>
                </a:solidFill>
              </a:rPr>
              <a:t>self-management</a:t>
            </a:r>
            <a:r>
              <a:rPr lang="en-US" sz="2800" b="1" dirty="0" smtClean="0">
                <a:solidFill>
                  <a:srgbClr val="FF0000"/>
                </a:solidFill>
              </a:rPr>
              <a:t> </a:t>
            </a:r>
            <a:r>
              <a:rPr lang="en-US" sz="2800" dirty="0" smtClean="0"/>
              <a:t>skills to achieve school and life </a:t>
            </a:r>
            <a:r>
              <a:rPr lang="en-US" sz="2800" dirty="0" smtClean="0"/>
              <a:t>success.</a:t>
            </a:r>
          </a:p>
          <a:p>
            <a:pPr marL="514350" indent="-514350">
              <a:buClr>
                <a:srgbClr val="0065B0"/>
              </a:buClr>
              <a:buFontTx/>
              <a:buAutoNum type="arabicPeriod"/>
            </a:pPr>
            <a:r>
              <a:rPr lang="en-US" sz="2800" dirty="0" smtClean="0"/>
              <a:t>Use </a:t>
            </a:r>
            <a:r>
              <a:rPr lang="en-US" sz="2800" dirty="0" smtClean="0">
                <a:solidFill>
                  <a:srgbClr val="0070C0"/>
                </a:solidFill>
              </a:rPr>
              <a:t>social awareness </a:t>
            </a:r>
            <a:r>
              <a:rPr lang="en-US" sz="2800" dirty="0" smtClean="0"/>
              <a:t>and </a:t>
            </a:r>
            <a:r>
              <a:rPr lang="en-US" sz="2800" dirty="0" smtClean="0">
                <a:solidFill>
                  <a:srgbClr val="0070C0"/>
                </a:solidFill>
              </a:rPr>
              <a:t>interpersonal</a:t>
            </a:r>
            <a:r>
              <a:rPr lang="en-US" sz="2800" dirty="0" smtClean="0"/>
              <a:t> skills to establish and maintain positive </a:t>
            </a:r>
            <a:r>
              <a:rPr lang="en-US" sz="2800" dirty="0" smtClean="0"/>
              <a:t>relationships.</a:t>
            </a:r>
          </a:p>
          <a:p>
            <a:pPr marL="514350" indent="-514350">
              <a:buClr>
                <a:srgbClr val="0065B0"/>
              </a:buClr>
              <a:buFontTx/>
              <a:buAutoNum type="arabicPeriod"/>
            </a:pPr>
            <a:r>
              <a:rPr lang="en-US" sz="2800" dirty="0" smtClean="0"/>
              <a:t>Demonstrate </a:t>
            </a:r>
            <a:r>
              <a:rPr lang="en-US" sz="2800" dirty="0" smtClean="0">
                <a:solidFill>
                  <a:srgbClr val="0070C0"/>
                </a:solidFill>
              </a:rPr>
              <a:t>decision-making</a:t>
            </a:r>
            <a:r>
              <a:rPr lang="en-US" sz="2800" dirty="0" smtClean="0"/>
              <a:t> skills and </a:t>
            </a:r>
            <a:r>
              <a:rPr lang="en-US" sz="2800" dirty="0" smtClean="0">
                <a:solidFill>
                  <a:srgbClr val="0070C0"/>
                </a:solidFill>
              </a:rPr>
              <a:t>responsible behaviors </a:t>
            </a:r>
            <a:r>
              <a:rPr lang="en-US" sz="2800" dirty="0" smtClean="0"/>
              <a:t>in personal, school, and community contexts.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9219" name="Slide Number Placeholder 5"/>
          <p:cNvSpPr>
            <a:spLocks noGrp="1"/>
          </p:cNvSpPr>
          <p:nvPr>
            <p:ph type="sldNum" sz="quarter" idx="12"/>
          </p:nvPr>
        </p:nvSpPr>
        <p:spPr>
          <a:noFill/>
          <a:ln>
            <a:miter lim="800000"/>
            <a:headEnd/>
            <a:tailEnd/>
          </a:ln>
        </p:spPr>
        <p:txBody>
          <a:bodyPr/>
          <a:lstStyle/>
          <a:p>
            <a:fld id="{891D42F1-9FA4-49C3-8878-AE1135560AF5}" type="slidenum">
              <a:rPr lang="en-US" smtClean="0"/>
              <a:pPr/>
              <a:t>7</a:t>
            </a:fld>
            <a:endParaRPr lang="en-US" smtClean="0"/>
          </a:p>
        </p:txBody>
      </p:sp>
      <p:sp>
        <p:nvSpPr>
          <p:cNvPr id="9220" name="Rectangle 2"/>
          <p:cNvSpPr>
            <a:spLocks noGrp="1" noChangeArrowheads="1"/>
          </p:cNvSpPr>
          <p:nvPr>
            <p:ph type="title"/>
          </p:nvPr>
        </p:nvSpPr>
        <p:spPr/>
        <p:txBody>
          <a:bodyPr/>
          <a:lstStyle/>
          <a:p>
            <a:pPr eaLnBrk="1" hangingPunct="1"/>
            <a:r>
              <a:rPr lang="en-US" sz="3600" dirty="0" smtClean="0">
                <a:solidFill>
                  <a:srgbClr val="0070C0"/>
                </a:solidFill>
              </a:rPr>
              <a:t>Focus of the Review</a:t>
            </a:r>
          </a:p>
        </p:txBody>
      </p:sp>
      <p:sp>
        <p:nvSpPr>
          <p:cNvPr id="9221" name="Rectangle 3"/>
          <p:cNvSpPr>
            <a:spLocks noGrp="1" noChangeArrowheads="1"/>
          </p:cNvSpPr>
          <p:nvPr>
            <p:ph type="body" idx="1"/>
          </p:nvPr>
        </p:nvSpPr>
        <p:spPr/>
        <p:txBody>
          <a:bodyPr/>
          <a:lstStyle/>
          <a:p>
            <a:pPr eaLnBrk="1" hangingPunct="1">
              <a:buClr>
                <a:srgbClr val="0065B0"/>
              </a:buClr>
            </a:pPr>
            <a:r>
              <a:rPr lang="en-US" sz="2800" dirty="0" smtClean="0"/>
              <a:t>68 afterschool programs with data at </a:t>
            </a:r>
            <a:r>
              <a:rPr lang="en-US" sz="2800" dirty="0" smtClean="0"/>
              <a:t>post</a:t>
            </a:r>
          </a:p>
          <a:p>
            <a:pPr eaLnBrk="1" hangingPunct="1">
              <a:buClr>
                <a:srgbClr val="0065B0"/>
              </a:buClr>
            </a:pPr>
            <a:r>
              <a:rPr lang="en-US" sz="2800" dirty="0" smtClean="0"/>
              <a:t>Program </a:t>
            </a:r>
            <a:r>
              <a:rPr lang="en-US" sz="2800" dirty="0" smtClean="0"/>
              <a:t>goals: Promoting social-emotional skills </a:t>
            </a:r>
            <a:endParaRPr lang="en-US" sz="2800" dirty="0" smtClean="0"/>
          </a:p>
          <a:p>
            <a:pPr eaLnBrk="1" hangingPunct="1">
              <a:buClr>
                <a:srgbClr val="0065B0"/>
              </a:buClr>
            </a:pPr>
            <a:r>
              <a:rPr lang="en-US" sz="2800" dirty="0" smtClean="0"/>
              <a:t>Included </a:t>
            </a:r>
            <a:r>
              <a:rPr lang="en-US" sz="2800" dirty="0" smtClean="0"/>
              <a:t>studies: </a:t>
            </a:r>
            <a:endParaRPr lang="en-US" sz="2800" dirty="0" smtClean="0"/>
          </a:p>
          <a:p>
            <a:pPr lvl="1" eaLnBrk="1" hangingPunct="1">
              <a:buClr>
                <a:srgbClr val="0065B0"/>
              </a:buClr>
            </a:pPr>
            <a:r>
              <a:rPr lang="en-US" sz="2400" dirty="0" smtClean="0"/>
              <a:t>Control </a:t>
            </a:r>
            <a:r>
              <a:rPr lang="en-US" sz="2400" dirty="0" smtClean="0"/>
              <a:t>group </a:t>
            </a:r>
            <a:r>
              <a:rPr lang="en-US" sz="2400" dirty="0" smtClean="0"/>
              <a:t>present</a:t>
            </a:r>
          </a:p>
          <a:p>
            <a:pPr lvl="1" eaLnBrk="1" hangingPunct="1">
              <a:buClr>
                <a:srgbClr val="0065B0"/>
              </a:buClr>
            </a:pPr>
            <a:r>
              <a:rPr lang="en-US" sz="2400" dirty="0" smtClean="0"/>
              <a:t>Out </a:t>
            </a:r>
            <a:r>
              <a:rPr lang="en-US" sz="2400" dirty="0" smtClean="0"/>
              <a:t>of school </a:t>
            </a:r>
            <a:r>
              <a:rPr lang="en-US" sz="2400" dirty="0" smtClean="0"/>
              <a:t>hours</a:t>
            </a:r>
          </a:p>
          <a:p>
            <a:pPr lvl="1" eaLnBrk="1" hangingPunct="1">
              <a:buClr>
                <a:srgbClr val="0065B0"/>
              </a:buClr>
            </a:pPr>
            <a:r>
              <a:rPr lang="en-US" sz="2400" dirty="0" smtClean="0"/>
              <a:t>Operate </a:t>
            </a:r>
            <a:r>
              <a:rPr lang="en-US" sz="2400" dirty="0" smtClean="0"/>
              <a:t>during the school year</a:t>
            </a:r>
          </a:p>
        </p:txBody>
      </p:sp>
      <p:sp>
        <p:nvSpPr>
          <p:cNvPr id="9222"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0243" name="Slide Number Placeholder 5"/>
          <p:cNvSpPr>
            <a:spLocks noGrp="1"/>
          </p:cNvSpPr>
          <p:nvPr>
            <p:ph type="sldNum" sz="quarter" idx="12"/>
          </p:nvPr>
        </p:nvSpPr>
        <p:spPr>
          <a:noFill/>
          <a:ln>
            <a:miter lim="800000"/>
            <a:headEnd/>
            <a:tailEnd/>
          </a:ln>
        </p:spPr>
        <p:txBody>
          <a:bodyPr/>
          <a:lstStyle/>
          <a:p>
            <a:fld id="{CA904876-1C8A-4CE7-9ACB-E0D20ABA6B0E}" type="slidenum">
              <a:rPr lang="en-US" smtClean="0"/>
              <a:pPr/>
              <a:t>8</a:t>
            </a:fld>
            <a:endParaRPr lang="en-US" smtClean="0"/>
          </a:p>
        </p:txBody>
      </p:sp>
      <p:sp>
        <p:nvSpPr>
          <p:cNvPr id="10244" name="Rectangle 2"/>
          <p:cNvSpPr>
            <a:spLocks noGrp="1" noChangeArrowheads="1"/>
          </p:cNvSpPr>
          <p:nvPr>
            <p:ph type="title"/>
          </p:nvPr>
        </p:nvSpPr>
        <p:spPr>
          <a:xfrm>
            <a:off x="457200" y="228600"/>
            <a:ext cx="8229600" cy="1143000"/>
          </a:xfrm>
        </p:spPr>
        <p:txBody>
          <a:bodyPr/>
          <a:lstStyle/>
          <a:p>
            <a:pPr eaLnBrk="1" hangingPunct="1"/>
            <a:r>
              <a:rPr lang="en-US" sz="3600" dirty="0" smtClean="0">
                <a:solidFill>
                  <a:srgbClr val="0070C0"/>
                </a:solidFill>
              </a:rPr>
              <a:t>Why This Review is Important</a:t>
            </a:r>
          </a:p>
        </p:txBody>
      </p:sp>
      <p:sp>
        <p:nvSpPr>
          <p:cNvPr id="10245" name="Rectangle 3"/>
          <p:cNvSpPr>
            <a:spLocks noGrp="1" noChangeArrowheads="1"/>
          </p:cNvSpPr>
          <p:nvPr>
            <p:ph type="body" idx="1"/>
          </p:nvPr>
        </p:nvSpPr>
        <p:spPr/>
        <p:txBody>
          <a:bodyPr/>
          <a:lstStyle/>
          <a:p>
            <a:pPr eaLnBrk="1" hangingPunct="1"/>
            <a:endParaRPr lang="en-US" dirty="0" smtClean="0"/>
          </a:p>
          <a:p>
            <a:pPr eaLnBrk="1" hangingPunct="1">
              <a:buClr>
                <a:srgbClr val="0065B0"/>
              </a:buClr>
            </a:pPr>
            <a:r>
              <a:rPr lang="en-US" dirty="0" smtClean="0"/>
              <a:t>Prior afterschool program reviews have not focused primarily on student social-emotional </a:t>
            </a:r>
            <a:r>
              <a:rPr lang="en-US" dirty="0" smtClean="0"/>
              <a:t>development</a:t>
            </a:r>
          </a:p>
          <a:p>
            <a:pPr eaLnBrk="1" hangingPunct="1">
              <a:buClr>
                <a:srgbClr val="0065B0"/>
              </a:buClr>
            </a:pPr>
            <a:r>
              <a:rPr lang="en-US" dirty="0" smtClean="0"/>
              <a:t>Large </a:t>
            </a:r>
            <a:r>
              <a:rPr lang="en-US" dirty="0" smtClean="0"/>
              <a:t>number of programs </a:t>
            </a:r>
            <a:r>
              <a:rPr lang="en-US" dirty="0" smtClean="0"/>
              <a:t>evaluated</a:t>
            </a:r>
          </a:p>
          <a:p>
            <a:pPr eaLnBrk="1" hangingPunct="1">
              <a:buClr>
                <a:srgbClr val="0065B0"/>
              </a:buClr>
            </a:pPr>
            <a:r>
              <a:rPr lang="en-US" dirty="0" smtClean="0"/>
              <a:t>68</a:t>
            </a:r>
            <a:r>
              <a:rPr lang="en-US" dirty="0" smtClean="0"/>
              <a:t>% of program reports appeared </a:t>
            </a:r>
            <a:r>
              <a:rPr lang="en-US" u="sng" dirty="0" smtClean="0"/>
              <a:t>&gt;</a:t>
            </a:r>
            <a:r>
              <a:rPr lang="en-US" dirty="0" smtClean="0"/>
              <a:t> 2001</a:t>
            </a:r>
          </a:p>
        </p:txBody>
      </p:sp>
      <p:sp>
        <p:nvSpPr>
          <p:cNvPr id="10246"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miter lim="800000"/>
            <a:headEnd/>
            <a:tailEnd/>
          </a:ln>
        </p:spPr>
        <p:txBody>
          <a:bodyPr/>
          <a:lstStyle/>
          <a:p>
            <a:r>
              <a:rPr lang="en-US" smtClean="0"/>
              <a:t>Free powerpoint template: www.brainybetty.com</a:t>
            </a:r>
          </a:p>
        </p:txBody>
      </p:sp>
      <p:sp>
        <p:nvSpPr>
          <p:cNvPr id="11267" name="Slide Number Placeholder 5"/>
          <p:cNvSpPr>
            <a:spLocks noGrp="1"/>
          </p:cNvSpPr>
          <p:nvPr>
            <p:ph type="sldNum" sz="quarter" idx="12"/>
          </p:nvPr>
        </p:nvSpPr>
        <p:spPr>
          <a:noFill/>
          <a:ln>
            <a:miter lim="800000"/>
            <a:headEnd/>
            <a:tailEnd/>
          </a:ln>
        </p:spPr>
        <p:txBody>
          <a:bodyPr/>
          <a:lstStyle/>
          <a:p>
            <a:fld id="{5EA030DD-E4AB-4755-B1FA-6CD491649F75}" type="slidenum">
              <a:rPr lang="en-US" smtClean="0"/>
              <a:pPr/>
              <a:t>9</a:t>
            </a:fld>
            <a:endParaRPr lang="en-US" smtClean="0"/>
          </a:p>
        </p:txBody>
      </p:sp>
      <p:sp>
        <p:nvSpPr>
          <p:cNvPr id="11268" name="Rectangle 2"/>
          <p:cNvSpPr>
            <a:spLocks noGrp="1" noChangeArrowheads="1"/>
          </p:cNvSpPr>
          <p:nvPr>
            <p:ph type="title"/>
          </p:nvPr>
        </p:nvSpPr>
        <p:spPr/>
        <p:txBody>
          <a:bodyPr/>
          <a:lstStyle/>
          <a:p>
            <a:pPr eaLnBrk="1" hangingPunct="1"/>
            <a:r>
              <a:rPr lang="en-US" sz="3600" dirty="0" smtClean="0">
                <a:solidFill>
                  <a:srgbClr val="0070C0"/>
                </a:solidFill>
              </a:rPr>
              <a:t>Research Questions</a:t>
            </a:r>
          </a:p>
        </p:txBody>
      </p:sp>
      <p:sp>
        <p:nvSpPr>
          <p:cNvPr id="11269" name="Rectangle 3"/>
          <p:cNvSpPr>
            <a:spLocks noGrp="1" noChangeArrowheads="1"/>
          </p:cNvSpPr>
          <p:nvPr>
            <p:ph type="body" idx="1"/>
          </p:nvPr>
        </p:nvSpPr>
        <p:spPr>
          <a:xfrm>
            <a:off x="457200" y="1066800"/>
            <a:ext cx="8229600" cy="3657600"/>
          </a:xfrm>
        </p:spPr>
        <p:txBody>
          <a:bodyPr/>
          <a:lstStyle/>
          <a:p>
            <a:pPr eaLnBrk="1" hangingPunct="1">
              <a:buFontTx/>
              <a:buNone/>
            </a:pPr>
            <a:endParaRPr lang="en-US" dirty="0" smtClean="0"/>
          </a:p>
          <a:p>
            <a:pPr eaLnBrk="1" hangingPunct="1">
              <a:buClr>
                <a:srgbClr val="0065B0"/>
              </a:buClr>
            </a:pPr>
            <a:r>
              <a:rPr lang="en-US" dirty="0" smtClean="0"/>
              <a:t>What types of outcomes can afterschool programs foster in </a:t>
            </a:r>
            <a:r>
              <a:rPr lang="en-US" dirty="0" smtClean="0"/>
              <a:t>youth?</a:t>
            </a:r>
          </a:p>
          <a:p>
            <a:pPr eaLnBrk="1" hangingPunct="1">
              <a:buClr>
                <a:srgbClr val="0065B0"/>
              </a:buClr>
            </a:pPr>
            <a:endParaRPr lang="en-US" dirty="0" smtClean="0"/>
          </a:p>
          <a:p>
            <a:pPr eaLnBrk="1" hangingPunct="1">
              <a:buClr>
                <a:srgbClr val="0065B0"/>
              </a:buClr>
            </a:pPr>
            <a:r>
              <a:rPr lang="en-US" dirty="0" smtClean="0"/>
              <a:t>Can </a:t>
            </a:r>
            <a:r>
              <a:rPr lang="en-US" dirty="0" smtClean="0"/>
              <a:t>we identify the program features that lead to better youth outcomes?</a:t>
            </a:r>
          </a:p>
        </p:txBody>
      </p:sp>
      <p:sp>
        <p:nvSpPr>
          <p:cNvPr id="11270" name="Rectangle 4"/>
          <p:cNvSpPr>
            <a:spLocks noChangeArrowheads="1"/>
          </p:cNvSpPr>
          <p:nvPr/>
        </p:nvSpPr>
        <p:spPr bwMode="auto">
          <a:xfrm>
            <a:off x="2743200" y="6629400"/>
            <a:ext cx="6400800" cy="228600"/>
          </a:xfrm>
          <a:prstGeom prst="rect">
            <a:avLst/>
          </a:prstGeom>
          <a:solidFill>
            <a:schemeClr val="tx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sign3">
  <a:themeElements>
    <a:clrScheme name="Design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Design3</Template>
  <TotalTime>444</TotalTime>
  <Words>631</Words>
  <Application>Microsoft Office PowerPoint</Application>
  <PresentationFormat>On-screen Show (4:3)</PresentationFormat>
  <Paragraphs>145</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Verdana</vt:lpstr>
      <vt:lpstr>Design3</vt:lpstr>
      <vt:lpstr>Afterschool Programs That Follow Evidence-based Practices to Promote Social and Emotional Development Are Effective</vt:lpstr>
      <vt:lpstr>Review of K to 12  Afterschool Programming</vt:lpstr>
      <vt:lpstr>Review of K to 12  During-School Programming</vt:lpstr>
      <vt:lpstr>Key Questions about the Goals for  21st Century Education</vt:lpstr>
      <vt:lpstr>Social and Emotional Learning (SEL)</vt:lpstr>
      <vt:lpstr>Illinois K to 12 SEL  Student Learning Standards</vt:lpstr>
      <vt:lpstr>Focus of the Review</vt:lpstr>
      <vt:lpstr>Why This Review is Important</vt:lpstr>
      <vt:lpstr>Research Questions</vt:lpstr>
      <vt:lpstr>Findings</vt:lpstr>
      <vt:lpstr>Student Outcomes: Programs Overall</vt:lpstr>
      <vt:lpstr>Student Outcomes: SAFE and OTHER Programs</vt:lpstr>
      <vt:lpstr>Which Programs are Effective?</vt:lpstr>
      <vt:lpstr>SAFE Programs are Effective</vt:lpstr>
      <vt:lpstr>Conclusions and Recommendations</vt:lpstr>
      <vt:lpstr>Policy Implications</vt:lpstr>
      <vt:lpstr>A Final Comment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After School Programs That Seek to Promote  Personal and Social Skills</dc:title>
  <dc:creator>Molly Pachan</dc:creator>
  <cp:lastModifiedBy>Administrator</cp:lastModifiedBy>
  <cp:revision>64</cp:revision>
  <dcterms:created xsi:type="dcterms:W3CDTF">2006-10-24T16:43:01Z</dcterms:created>
  <dcterms:modified xsi:type="dcterms:W3CDTF">2012-03-27T13:11:52Z</dcterms:modified>
</cp:coreProperties>
</file>